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8" r:id="rId3"/>
    <p:sldId id="259" r:id="rId4"/>
    <p:sldId id="260" r:id="rId5"/>
    <p:sldId id="261" r:id="rId6"/>
    <p:sldId id="263" r:id="rId7"/>
    <p:sldId id="266" r:id="rId8"/>
    <p:sldId id="264" r:id="rId9"/>
    <p:sldId id="26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750BA-A3D7-45F6-9E78-A7CCA6E2A1FA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07E59-96BC-4155-BB95-1BBB179FA4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750BA-A3D7-45F6-9E78-A7CCA6E2A1FA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07E59-96BC-4155-BB95-1BBB179FA4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750BA-A3D7-45F6-9E78-A7CCA6E2A1FA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07E59-96BC-4155-BB95-1BBB179FA4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750BA-A3D7-45F6-9E78-A7CCA6E2A1FA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07E59-96BC-4155-BB95-1BBB179FA4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750BA-A3D7-45F6-9E78-A7CCA6E2A1FA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07E59-96BC-4155-BB95-1BBB179FA4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750BA-A3D7-45F6-9E78-A7CCA6E2A1FA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07E59-96BC-4155-BB95-1BBB179FA4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750BA-A3D7-45F6-9E78-A7CCA6E2A1FA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07E59-96BC-4155-BB95-1BBB179FA4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750BA-A3D7-45F6-9E78-A7CCA6E2A1FA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07E59-96BC-4155-BB95-1BBB179FA4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750BA-A3D7-45F6-9E78-A7CCA6E2A1FA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07E59-96BC-4155-BB95-1BBB179FA4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750BA-A3D7-45F6-9E78-A7CCA6E2A1FA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07E59-96BC-4155-BB95-1BBB179FA4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750BA-A3D7-45F6-9E78-A7CCA6E2A1FA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07E59-96BC-4155-BB95-1BBB179FA4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C750BA-A3D7-45F6-9E78-A7CCA6E2A1FA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407E59-96BC-4155-BB95-1BBB179FA47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youtube.com/watch?v=wAGJGCFtuvM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52600"/>
            <a:ext cx="7772400" cy="1470025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sz="3200" smtClean="0">
                <a:solidFill>
                  <a:srgbClr val="CC3300"/>
                </a:solidFill>
                <a:latin typeface="+mn-lt"/>
              </a:rPr>
              <a:t/>
            </a:r>
            <a:br>
              <a:rPr sz="3200" smtClean="0">
                <a:solidFill>
                  <a:srgbClr val="CC3300"/>
                </a:solidFill>
                <a:latin typeface="+mn-lt"/>
              </a:rPr>
            </a:br>
            <a:r>
              <a:rPr lang="en-US" sz="3200" dirty="0" smtClean="0">
                <a:solidFill>
                  <a:srgbClr val="FF0000"/>
                </a:solidFill>
                <a:latin typeface="+mn-lt"/>
              </a:rPr>
              <a:t>TISSUES</a:t>
            </a:r>
            <a:endParaRPr sz="3200" smtClean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051" name="Subtitle 5"/>
          <p:cNvSpPr>
            <a:spLocks noGrp="1"/>
          </p:cNvSpPr>
          <p:nvPr>
            <p:ph type="subTitle" idx="1"/>
          </p:nvPr>
        </p:nvSpPr>
        <p:spPr>
          <a:xfrm>
            <a:off x="1066800" y="3200400"/>
            <a:ext cx="6705600" cy="1600200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SUBJECT- BIOLOGY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CHAPTER NO- </a:t>
            </a:r>
            <a:r>
              <a:rPr lang="en-US" sz="2400" dirty="0" smtClean="0">
                <a:solidFill>
                  <a:schemeClr val="tx1"/>
                </a:solidFill>
              </a:rPr>
              <a:t>6</a:t>
            </a:r>
          </a:p>
          <a:p>
            <a:r>
              <a:rPr lang="en-IN" sz="2400" b="1" dirty="0" smtClean="0">
                <a:solidFill>
                  <a:schemeClr val="tx1"/>
                </a:solidFill>
              </a:rPr>
              <a:t>Plant Tissues- Classification , </a:t>
            </a:r>
            <a:r>
              <a:rPr lang="en-IN" sz="2400" b="1" dirty="0" err="1" smtClean="0">
                <a:solidFill>
                  <a:schemeClr val="tx1"/>
                </a:solidFill>
              </a:rPr>
              <a:t>Meristematic</a:t>
            </a:r>
            <a:r>
              <a:rPr lang="en-IN" sz="2400" b="1" dirty="0" smtClean="0">
                <a:solidFill>
                  <a:schemeClr val="tx1"/>
                </a:solidFill>
              </a:rPr>
              <a:t> Tissues</a:t>
            </a:r>
            <a:endParaRPr lang="en-US" sz="2400" b="1" dirty="0" smtClean="0">
              <a:solidFill>
                <a:schemeClr val="tx1"/>
              </a:solidFill>
            </a:endParaRPr>
          </a:p>
          <a:p>
            <a:r>
              <a:rPr lang="en-US" sz="2400" dirty="0" smtClean="0">
                <a:solidFill>
                  <a:schemeClr val="tx1"/>
                </a:solidFill>
              </a:rPr>
              <a:t>PERIOD-3</a:t>
            </a:r>
          </a:p>
        </p:txBody>
      </p:sp>
      <p:pic>
        <p:nvPicPr>
          <p:cNvPr id="4" name="Picture 6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5258" y="228601"/>
            <a:ext cx="2093941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s://lh5.googleusercontent.com/B2T2ql4TLjSp4ggLqeDbw6DFpympyfswUtrz-ep90zjZpSCeRdrh5O-r-ciOZWWNnQpfTh0JhbmBes_QYjfZ0oNf0orHv3YbFGbQVGiE5wE10TvecMrl56liQVRS4919T7CdvvPq7JNX0fFITw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191125"/>
            <a:ext cx="899160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81000"/>
            <a:ext cx="8458200" cy="5745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                                      </a:t>
            </a:r>
            <a:r>
              <a:rPr lang="en-US" sz="2400" dirty="0" smtClean="0">
                <a:solidFill>
                  <a:srgbClr val="FF0000"/>
                </a:solidFill>
              </a:rPr>
              <a:t>LEARNING  OBJECTIVE</a:t>
            </a:r>
          </a:p>
          <a:p>
            <a:pPr lvl="0"/>
            <a:r>
              <a:rPr lang="en-IN" sz="2400" dirty="0"/>
              <a:t>Student will be familiarized with the classification of plant tissues</a:t>
            </a:r>
            <a:endParaRPr lang="en-US" sz="2400" dirty="0"/>
          </a:p>
          <a:p>
            <a:pPr lvl="0"/>
            <a:r>
              <a:rPr lang="en-IN" sz="2400" dirty="0"/>
              <a:t>Student will understand the structure, function and types of </a:t>
            </a:r>
            <a:r>
              <a:rPr lang="en-IN" sz="2400" dirty="0" err="1"/>
              <a:t>meristematic</a:t>
            </a:r>
            <a:r>
              <a:rPr lang="en-IN" sz="2400" dirty="0"/>
              <a:t> tissue</a:t>
            </a:r>
            <a:endParaRPr lang="en-US" sz="2400" dirty="0"/>
          </a:p>
          <a:p>
            <a:r>
              <a:rPr lang="en-IN" sz="2400" dirty="0"/>
              <a:t>Student will be able to locate the different types of </a:t>
            </a:r>
            <a:r>
              <a:rPr lang="en-IN" sz="2400" dirty="0" err="1"/>
              <a:t>meristematic</a:t>
            </a:r>
            <a:r>
              <a:rPr lang="en-IN" sz="2400" dirty="0"/>
              <a:t> tissues in plants</a:t>
            </a:r>
            <a:endParaRPr lang="en-US" sz="24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IN" sz="2400" dirty="0" smtClean="0"/>
              <a:t> </a:t>
            </a:r>
            <a:endParaRPr lang="en-US" sz="2400" dirty="0" smtClean="0"/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3400" y="3733800"/>
            <a:ext cx="3200400" cy="2844800"/>
          </a:xfrm>
          <a:prstGeom prst="rect">
            <a:avLst/>
          </a:prstGeom>
        </p:spPr>
      </p:pic>
      <p:pic>
        <p:nvPicPr>
          <p:cNvPr id="4" name="Picture 6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86600" y="0"/>
            <a:ext cx="1896503" cy="966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382000" cy="5745163"/>
          </a:xfrm>
        </p:spPr>
        <p:txBody>
          <a:bodyPr>
            <a:normAutofit/>
          </a:bodyPr>
          <a:lstStyle/>
          <a:p>
            <a:pPr lvl="0">
              <a:buNone/>
            </a:pPr>
            <a:endParaRPr lang="en-IN" sz="2400" dirty="0" smtClean="0"/>
          </a:p>
          <a:p>
            <a:pPr lvl="0">
              <a:buNone/>
            </a:pPr>
            <a:r>
              <a:rPr lang="en-IN" sz="2400" dirty="0" smtClean="0"/>
              <a:t>                                     </a:t>
            </a:r>
            <a:r>
              <a:rPr lang="en-IN" sz="2400" dirty="0" smtClean="0">
                <a:solidFill>
                  <a:srgbClr val="FF0000"/>
                </a:solidFill>
              </a:rPr>
              <a:t>WARM UP QUESTIONS</a:t>
            </a:r>
          </a:p>
          <a:p>
            <a:pPr lvl="0">
              <a:buNone/>
            </a:pPr>
            <a:endParaRPr lang="en-IN" sz="24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IN" sz="2400" dirty="0"/>
              <a:t>Recapitulation of the following before initiating the topic</a:t>
            </a:r>
            <a:endParaRPr lang="en-US" sz="2400" dirty="0"/>
          </a:p>
          <a:p>
            <a:pPr lvl="0"/>
            <a:r>
              <a:rPr lang="en-IN" sz="2400" dirty="0"/>
              <a:t>Describe the cellular organization in a living organism.</a:t>
            </a:r>
            <a:endParaRPr lang="en-US" sz="2400" dirty="0"/>
          </a:p>
          <a:p>
            <a:pPr lvl="0"/>
            <a:r>
              <a:rPr lang="en-IN" sz="2400" dirty="0"/>
              <a:t>Differentiate between plant and animal tissue</a:t>
            </a:r>
            <a:endParaRPr lang="en-US" sz="2400" dirty="0"/>
          </a:p>
          <a:p>
            <a:pPr lvl="0">
              <a:buNone/>
            </a:pPr>
            <a:endParaRPr lang="en-IN" sz="2400" dirty="0" smtClean="0">
              <a:solidFill>
                <a:srgbClr val="FF0000"/>
              </a:solidFill>
            </a:endParaRPr>
          </a:p>
        </p:txBody>
      </p:sp>
      <p:pic>
        <p:nvPicPr>
          <p:cNvPr id="4" name="Picture 6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5258" y="228601"/>
            <a:ext cx="2093941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5334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CLASSIFICATION OF PLANT TISSUES</a:t>
            </a: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1026" name="Picture 2" descr="C:\Users\FNSCB\Desktop\d00b41bae5998548f068a735ec66a6b95d5cd67455a226.84768514PlantTissues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-17497" y="609600"/>
            <a:ext cx="9161497" cy="5638800"/>
          </a:xfrm>
          <a:prstGeom prst="rect">
            <a:avLst/>
          </a:prstGeom>
          <a:noFill/>
        </p:spPr>
      </p:pic>
      <p:pic>
        <p:nvPicPr>
          <p:cNvPr id="4" name="Picture 6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45258" y="228601"/>
            <a:ext cx="2093941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563562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ACTIVITY 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914400"/>
            <a:ext cx="8686800" cy="5211763"/>
          </a:xfrm>
        </p:spPr>
        <p:txBody>
          <a:bodyPr/>
          <a:lstStyle/>
          <a:p>
            <a:pPr lvl="0"/>
            <a:r>
              <a:rPr lang="en-US" dirty="0"/>
              <a:t>A</a:t>
            </a:r>
            <a:r>
              <a:rPr lang="en-US" dirty="0" smtClean="0"/>
              <a:t>ctivity </a:t>
            </a:r>
            <a:r>
              <a:rPr lang="en-US" dirty="0"/>
              <a:t>to show growth in onion root tip apical </a:t>
            </a:r>
            <a:r>
              <a:rPr lang="en-US" dirty="0" smtClean="0"/>
              <a:t>meristem</a:t>
            </a:r>
            <a:endParaRPr lang="en-US" dirty="0"/>
          </a:p>
          <a:p>
            <a:pPr lvl="0"/>
            <a:r>
              <a:rPr lang="en-US" u="sng" dirty="0">
                <a:hlinkClick r:id="rId2"/>
              </a:rPr>
              <a:t>https://www.youtube.com/watch?v=wAGJGCFtuvM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  <p:pic>
        <p:nvPicPr>
          <p:cNvPr id="4" name="Picture 6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10400" y="228601"/>
            <a:ext cx="1828799" cy="931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458200" cy="639762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>
                <a:solidFill>
                  <a:srgbClr val="FF0000"/>
                </a:solidFill>
              </a:rPr>
              <a:t>TYPES OF MERISTEMATIC TISSUES- LOCATION AND FUNCTIONS</a:t>
            </a: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2050" name="Picture 2" descr="C:\Users\FNSCB\Desktop\meristematic-tissue-e1565942622343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609600"/>
            <a:ext cx="8915400" cy="5943600"/>
          </a:xfrm>
          <a:prstGeom prst="rect">
            <a:avLst/>
          </a:prstGeom>
          <a:noFill/>
        </p:spPr>
      </p:pic>
      <p:pic>
        <p:nvPicPr>
          <p:cNvPr id="4" name="Picture 6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8330" y="381000"/>
            <a:ext cx="1495670" cy="76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FNSCB\Desktop\unnamed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95400" y="152400"/>
            <a:ext cx="5791200" cy="6477000"/>
          </a:xfrm>
          <a:prstGeom prst="rect">
            <a:avLst/>
          </a:prstGeom>
          <a:noFill/>
        </p:spPr>
      </p:pic>
      <p:pic>
        <p:nvPicPr>
          <p:cNvPr id="3" name="Picture 6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94827" y="228601"/>
            <a:ext cx="1944372" cy="990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53340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HOME ASSIGNMENT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305800" cy="5592763"/>
          </a:xfrm>
        </p:spPr>
        <p:txBody>
          <a:bodyPr/>
          <a:lstStyle/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Q. Classify </a:t>
            </a:r>
            <a:r>
              <a:rPr lang="en-IN" dirty="0"/>
              <a:t>plant tissue.</a:t>
            </a:r>
            <a:endParaRPr lang="en-US" dirty="0"/>
          </a:p>
          <a:p>
            <a:pPr>
              <a:buNone/>
            </a:pPr>
            <a:r>
              <a:rPr lang="en-IN" dirty="0"/>
              <a:t>Q. Explain the structure and location of all types of  </a:t>
            </a:r>
            <a:r>
              <a:rPr lang="en-IN" dirty="0" err="1"/>
              <a:t>meristematic</a:t>
            </a:r>
            <a:r>
              <a:rPr lang="en-IN" dirty="0"/>
              <a:t> tissues in plants</a:t>
            </a:r>
            <a:endParaRPr lang="en-US" dirty="0"/>
          </a:p>
          <a:p>
            <a:pPr>
              <a:buNone/>
            </a:pPr>
            <a:r>
              <a:rPr lang="en-IN" dirty="0"/>
              <a:t>Q. Which type of </a:t>
            </a:r>
            <a:r>
              <a:rPr lang="en-IN" dirty="0" err="1"/>
              <a:t>meristematic</a:t>
            </a:r>
            <a:r>
              <a:rPr lang="en-IN" dirty="0"/>
              <a:t> tissue helps in increasing the girth of the plant?</a:t>
            </a:r>
            <a:endParaRPr lang="en-US" dirty="0"/>
          </a:p>
          <a:p>
            <a:pPr>
              <a:buNone/>
            </a:pPr>
            <a:r>
              <a:rPr lang="en-US" dirty="0"/>
              <a:t> </a:t>
            </a:r>
          </a:p>
          <a:p>
            <a:pPr>
              <a:buNone/>
            </a:pPr>
            <a:endParaRPr lang="en-US" dirty="0" smtClean="0"/>
          </a:p>
        </p:txBody>
      </p:sp>
      <p:pic>
        <p:nvPicPr>
          <p:cNvPr id="4" name="Picture 6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228601"/>
            <a:ext cx="1600199" cy="815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28675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charset="0"/>
              <a:buNone/>
            </a:pPr>
            <a:r>
              <a:rPr lang="en-US" b="1" dirty="0" smtClean="0"/>
              <a:t>                          </a:t>
            </a:r>
          </a:p>
          <a:p>
            <a:pPr>
              <a:buFont typeface="Arial" charset="0"/>
              <a:buNone/>
            </a:pPr>
            <a:endParaRPr lang="en-US" b="1" dirty="0" smtClean="0"/>
          </a:p>
          <a:p>
            <a:pPr>
              <a:buFont typeface="Arial" charset="0"/>
              <a:buNone/>
            </a:pPr>
            <a:r>
              <a:rPr lang="en-US" sz="4800" b="1" dirty="0" smtClean="0"/>
              <a:t>                 </a:t>
            </a:r>
            <a:r>
              <a:rPr lang="en-US" sz="4000" b="1" dirty="0" smtClean="0"/>
              <a:t>THANKING YOU</a:t>
            </a:r>
            <a:endParaRPr lang="en-US" sz="4000" dirty="0" smtClean="0"/>
          </a:p>
          <a:p>
            <a:pPr>
              <a:buFont typeface="Arial" charset="0"/>
              <a:buNone/>
            </a:pPr>
            <a:r>
              <a:rPr lang="en-US" sz="4000" b="1" smtClean="0">
                <a:solidFill>
                  <a:srgbClr val="FF0000"/>
                </a:solidFill>
              </a:rPr>
              <a:t>            </a:t>
            </a:r>
            <a:r>
              <a:rPr lang="en-US" sz="4000" b="1" dirty="0" smtClean="0">
                <a:solidFill>
                  <a:srgbClr val="FF0000"/>
                </a:solidFill>
              </a:rPr>
              <a:t>ODM EDUCATIONAL GROUP</a:t>
            </a:r>
            <a:endParaRPr lang="en-US" sz="4000" dirty="0" smtClean="0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>
              <a:buFont typeface="Arial" charset="0"/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pic>
        <p:nvPicPr>
          <p:cNvPr id="4" name="Picture 6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228600"/>
            <a:ext cx="152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150</Words>
  <Application>Microsoft Office PowerPoint</Application>
  <PresentationFormat>On-screen Show (4:3)</PresentationFormat>
  <Paragraphs>33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 TISSUES</vt:lpstr>
      <vt:lpstr>Slide 2</vt:lpstr>
      <vt:lpstr>Slide 3</vt:lpstr>
      <vt:lpstr>CLASSIFICATION OF PLANT TISSUES</vt:lpstr>
      <vt:lpstr>ACTIVITY </vt:lpstr>
      <vt:lpstr>TYPES OF MERISTEMATIC TISSUES- LOCATION AND FUNCTIONS</vt:lpstr>
      <vt:lpstr>Slide 7</vt:lpstr>
      <vt:lpstr>HOME ASSIGNMENT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TISSUES</dc:title>
  <dc:creator>FNSCB</dc:creator>
  <cp:lastModifiedBy>FNSCB</cp:lastModifiedBy>
  <cp:revision>11</cp:revision>
  <dcterms:created xsi:type="dcterms:W3CDTF">2021-03-08T03:29:08Z</dcterms:created>
  <dcterms:modified xsi:type="dcterms:W3CDTF">2021-12-18T09:02:23Z</dcterms:modified>
</cp:coreProperties>
</file>