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0" r:id="rId5"/>
    <p:sldId id="261" r:id="rId6"/>
    <p:sldId id="262" r:id="rId7"/>
    <p:sldId id="269" r:id="rId8"/>
    <p:sldId id="263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426B-EF46-428D-9AA2-9ECE1E1EEDC5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1D42-D021-409E-87D1-536BBF568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CNbZDcibeg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sz="3200">
                <a:solidFill>
                  <a:srgbClr val="CC3300"/>
                </a:solidFill>
                <a:latin typeface="+mn-lt"/>
              </a:rPr>
            </a:br>
            <a:r>
              <a:rPr sz="320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THE FUNDAMENTAL UNIT OF LIFE</a:t>
            </a:r>
            <a:br>
              <a:rPr sz="3200">
                <a:solidFill>
                  <a:srgbClr val="FF0000"/>
                </a:solidFill>
                <a:latin typeface="+mn-lt"/>
              </a:rPr>
            </a:br>
            <a:endParaRPr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6705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SUBJECT- BIOLOGY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CHAPTER NO- 5</a:t>
            </a:r>
          </a:p>
          <a:p>
            <a:r>
              <a:rPr lang="en-IN" sz="2400" b="1" dirty="0">
                <a:solidFill>
                  <a:schemeClr val="tx1"/>
                </a:solidFill>
              </a:rPr>
              <a:t>Structural organization of cell - Plasma membrane- structure, composition and functions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PERIOD-3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9095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lh5.googleusercontent.com/B2T2ql4TLjSp4ggLqeDbw6DFpympyfswUtrz-ep90zjZpSCeRdrh5O-r-ciOZWWNnQpfTh0JhbmBes_QYjfZ0oNf0orHv3YbFGbQVGiE5wE10TvecMrl56liQVRS4919T7CdvvPq7JNX0fFI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1125"/>
            <a:ext cx="8991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685800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STRUCTURE AND FUNCTION OF PLASMAMEMBRANE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440363"/>
          </a:xfrm>
        </p:spPr>
        <p:txBody>
          <a:bodyPr/>
          <a:lstStyle/>
          <a:p>
            <a:pPr lvl="0">
              <a:buNone/>
            </a:pPr>
            <a:endParaRPr lang="en-US" dirty="0"/>
          </a:p>
          <a:p>
            <a:pPr>
              <a:buNone/>
            </a:pPr>
            <a:endParaRPr lang="en-US" dirty="0">
              <a:hlinkClick r:id="rId2"/>
            </a:endParaRPr>
          </a:p>
          <a:p>
            <a:pPr>
              <a:buNone/>
            </a:pPr>
            <a:r>
              <a:rPr lang="en-US" dirty="0">
                <a:hlinkClick r:id="rId2"/>
              </a:rPr>
              <a:t>https://youtu.be/CNbZDcibegY</a:t>
            </a:r>
            <a:endParaRPr lang="en-US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230" y="5630863"/>
            <a:ext cx="135517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HOME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/>
              <a:t>Q1. What is the other name for cell membrane?</a:t>
            </a:r>
            <a:endParaRPr lang="en-US" dirty="0"/>
          </a:p>
          <a:p>
            <a:pPr>
              <a:buNone/>
            </a:pPr>
            <a:r>
              <a:rPr lang="en-IN" dirty="0"/>
              <a:t>Q2. Explain the structure and function of cell membrane( diagram with label)</a:t>
            </a:r>
            <a:endParaRPr lang="en-US" dirty="0"/>
          </a:p>
          <a:p>
            <a:pPr>
              <a:buNone/>
            </a:pPr>
            <a:r>
              <a:rPr lang="en-IN" dirty="0"/>
              <a:t>Q3. Which component of cell membrane maintains the flexibility of an animal cell?</a:t>
            </a:r>
            <a:endParaRPr lang="en-US" dirty="0"/>
          </a:p>
          <a:p>
            <a:pPr>
              <a:buNone/>
            </a:pPr>
            <a:r>
              <a:rPr lang="en-IN" dirty="0"/>
              <a:t>Q4. What is the role of lipid </a:t>
            </a:r>
            <a:r>
              <a:rPr lang="en-IN" dirty="0" err="1"/>
              <a:t>bilayer</a:t>
            </a:r>
            <a:r>
              <a:rPr lang="en-IN" dirty="0"/>
              <a:t> in a cell membrane?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562600"/>
            <a:ext cx="16764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 dirty="0">
                <a:solidFill>
                  <a:srgbClr val="FF0000"/>
                </a:solidFill>
              </a:rPr>
              <a:t>            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9F487F-8227-D4C9-0DA9-4A1A9FB35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432927"/>
            <a:ext cx="1371600" cy="8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</a:p>
          <a:p>
            <a:pPr lvl="0"/>
            <a:r>
              <a:rPr lang="en-IN" sz="2400" dirty="0"/>
              <a:t>Student will be able to understand the structural organization of cell.</a:t>
            </a:r>
            <a:endParaRPr lang="en-US" sz="2400" dirty="0"/>
          </a:p>
          <a:p>
            <a:pPr lvl="0"/>
            <a:r>
              <a:rPr lang="en-IN" sz="2400" dirty="0"/>
              <a:t>Student will be familiarized with the structure and composition of plasma membrane.</a:t>
            </a:r>
            <a:endParaRPr lang="en-US" sz="2400" dirty="0"/>
          </a:p>
          <a:p>
            <a:pPr lvl="0"/>
            <a:r>
              <a:rPr lang="en-IN" sz="2400" dirty="0"/>
              <a:t>They will be able to analyze various functions of plasma membrane in both plant and animal cell</a:t>
            </a:r>
            <a:endParaRPr lang="en-US" sz="2400" dirty="0"/>
          </a:p>
          <a:p>
            <a:pPr lvl="0"/>
            <a:r>
              <a:rPr lang="en-IN" sz="2400" dirty="0"/>
              <a:t>Student will understand that why plasma membrane is called as selectively permeable. </a:t>
            </a:r>
            <a:endParaRPr lang="en-US" sz="2400" dirty="0"/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495800"/>
            <a:ext cx="2286000" cy="2362200"/>
          </a:xfrm>
          <a:prstGeom prst="rect">
            <a:avLst/>
          </a:prstGeom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822" y="5669194"/>
            <a:ext cx="1371600" cy="10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IN" sz="2400" dirty="0"/>
          </a:p>
          <a:p>
            <a:pPr lvl="0">
              <a:buNone/>
            </a:pPr>
            <a:r>
              <a:rPr lang="en-IN" sz="2400" dirty="0"/>
              <a:t>                                     </a:t>
            </a:r>
            <a:r>
              <a:rPr lang="en-IN" sz="2400" dirty="0">
                <a:solidFill>
                  <a:srgbClr val="FF0000"/>
                </a:solidFill>
              </a:rPr>
              <a:t>WARM UP QUESTIONS</a:t>
            </a:r>
          </a:p>
          <a:p>
            <a:pPr lvl="0"/>
            <a:r>
              <a:rPr lang="en-IN" sz="2400" dirty="0"/>
              <a:t>What are the different parts, which you have learnt from onion peel and cheek cell?</a:t>
            </a:r>
            <a:endParaRPr lang="en-US" sz="2400" dirty="0"/>
          </a:p>
          <a:p>
            <a:pPr lvl="0"/>
            <a:r>
              <a:rPr lang="en-IN" sz="2400" dirty="0"/>
              <a:t>Which is the outermost covering of human cheek cell?</a:t>
            </a:r>
            <a:endParaRPr lang="en-US" sz="2400" dirty="0"/>
          </a:p>
          <a:p>
            <a:r>
              <a:rPr lang="en-IN" sz="2400" dirty="0"/>
              <a:t>What do you mean by structural organization of cell?</a:t>
            </a:r>
          </a:p>
          <a:p>
            <a:pPr lvl="0"/>
            <a:r>
              <a:rPr lang="en-IN" sz="2400" dirty="0"/>
              <a:t>What is the outermost covering of animal cell?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302200"/>
            <a:ext cx="1524000" cy="111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Structural organization of a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867400"/>
          </a:xfrm>
        </p:spPr>
        <p:txBody>
          <a:bodyPr/>
          <a:lstStyle/>
          <a:p>
            <a:r>
              <a:rPr lang="en-US" dirty="0"/>
              <a:t>Plasma membrane , nucleus ,cytoplasm, cell wall(plant cell), cell organelles  </a:t>
            </a:r>
          </a:p>
          <a:p>
            <a:pPr>
              <a:buNone/>
            </a:pPr>
            <a:r>
              <a:rPr lang="en-US" dirty="0"/>
              <a:t>                          </a:t>
            </a:r>
          </a:p>
          <a:p>
            <a:endParaRPr lang="en-US" dirty="0"/>
          </a:p>
        </p:txBody>
      </p:sp>
      <p:pic>
        <p:nvPicPr>
          <p:cNvPr id="3074" name="Picture 2" descr="C:\Users\FNSCB\Desktop\Cell_Flow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39017"/>
            <a:ext cx="8458200" cy="4796133"/>
          </a:xfrm>
          <a:prstGeom prst="rect">
            <a:avLst/>
          </a:prstGeom>
          <a:noFill/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900865"/>
            <a:ext cx="1447800" cy="8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DIFFERENCE BETWEEN A PLANT CELL AND ANIMAL CELL</a:t>
            </a:r>
          </a:p>
        </p:txBody>
      </p:sp>
      <p:pic>
        <p:nvPicPr>
          <p:cNvPr id="1026" name="Picture 2" descr="C:\Users\FNSCB\Desktop\Animal-Ce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47800"/>
            <a:ext cx="8039100" cy="4495800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680457"/>
            <a:ext cx="1295400" cy="9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FNSCB\Desktop\plant and animal ce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991600" cy="5562600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855390"/>
            <a:ext cx="1371600" cy="10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639762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solidFill>
                  <a:srgbClr val="FF0000"/>
                </a:solidFill>
              </a:rPr>
            </a:b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DIFFERENT MODELS OF PLASMA MEMBRANE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The models are:</a:t>
            </a:r>
          </a:p>
          <a:p>
            <a:pPr>
              <a:buNone/>
            </a:pPr>
            <a:r>
              <a:rPr lang="en-US" sz="2800" dirty="0"/>
              <a:t> 1. </a:t>
            </a:r>
            <a:r>
              <a:rPr lang="en-US" sz="2800" b="1" dirty="0"/>
              <a:t>Lipid and Lipid Bilayer Model- </a:t>
            </a:r>
            <a:r>
              <a:rPr lang="en-US" sz="2800" dirty="0"/>
              <a:t>was given by Overton, </a:t>
            </a:r>
            <a:r>
              <a:rPr lang="en-US" sz="2800" dirty="0" err="1"/>
              <a:t>Gorion</a:t>
            </a:r>
            <a:r>
              <a:rPr lang="en-US" sz="2800" dirty="0"/>
              <a:t> and </a:t>
            </a:r>
            <a:r>
              <a:rPr lang="en-US" sz="2800" dirty="0" err="1"/>
              <a:t>Grendel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2</a:t>
            </a:r>
            <a:r>
              <a:rPr lang="en-US" sz="2800" b="1" dirty="0"/>
              <a:t>. Unit Membrane Model </a:t>
            </a:r>
            <a:r>
              <a:rPr lang="en-US" sz="2800" dirty="0"/>
              <a:t>(Protein-Lipid Bilayer-Protein)- By </a:t>
            </a:r>
            <a:r>
              <a:rPr lang="en-US" sz="2800" dirty="0" err="1"/>
              <a:t>Danielli</a:t>
            </a:r>
            <a:r>
              <a:rPr lang="en-US" sz="2800" dirty="0"/>
              <a:t> and </a:t>
            </a:r>
            <a:r>
              <a:rPr lang="en-US" sz="2800" dirty="0" err="1"/>
              <a:t>Davson</a:t>
            </a:r>
            <a:r>
              <a:rPr lang="en-US" sz="2800" dirty="0"/>
              <a:t> in 1935</a:t>
            </a:r>
          </a:p>
          <a:p>
            <a:pPr>
              <a:buNone/>
            </a:pPr>
            <a:r>
              <a:rPr lang="en-US" sz="2800" dirty="0"/>
              <a:t>3. </a:t>
            </a:r>
            <a:r>
              <a:rPr lang="en-US" sz="2800" b="1" dirty="0"/>
              <a:t>Fluid Mosaic Model</a:t>
            </a:r>
            <a:r>
              <a:rPr lang="en-US" sz="2800" dirty="0"/>
              <a:t>- SJ Singer and G. L. Nicolson in 1972</a:t>
            </a:r>
          </a:p>
          <a:p>
            <a:pPr>
              <a:buNone/>
            </a:pPr>
            <a:r>
              <a:rPr lang="en-US" sz="2800" dirty="0"/>
              <a:t>    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574195"/>
            <a:ext cx="1219200" cy="8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PLASMA MEMBRANE</a:t>
            </a:r>
          </a:p>
        </p:txBody>
      </p:sp>
      <p:pic>
        <p:nvPicPr>
          <p:cNvPr id="3074" name="Picture 2" descr="C:\Users\FNSCB\Desktop\cell me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1"/>
            <a:ext cx="8077200" cy="51053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859694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4873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STRUCTURE  OF PLASMA MEMBRANE</a:t>
            </a:r>
          </a:p>
        </p:txBody>
      </p:sp>
      <p:pic>
        <p:nvPicPr>
          <p:cNvPr id="4" name="Content Placeholder 3" descr="main-qimg-493e43399fa7b3fbaac0bb53c81ca60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1828800"/>
            <a:ext cx="7467600" cy="3962399"/>
          </a:xfrm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4864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308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 THE FUNDAMENTAL UNIT OF LIFE </vt:lpstr>
      <vt:lpstr>PowerPoint Presentation</vt:lpstr>
      <vt:lpstr>PowerPoint Presentation</vt:lpstr>
      <vt:lpstr>Structural organization of a cell</vt:lpstr>
      <vt:lpstr>DIFFERENCE BETWEEN A PLANT CELL AND ANIMAL CELL</vt:lpstr>
      <vt:lpstr>PowerPoint Presentation</vt:lpstr>
      <vt:lpstr>  DIFFERENT MODELS OF PLASMA MEMBRANE </vt:lpstr>
      <vt:lpstr>PLASMA MEMBRANE</vt:lpstr>
      <vt:lpstr>STRUCTURE  OF PLASMA MEMBRANE</vt:lpstr>
      <vt:lpstr> STRUCTURE AND FUNCTION OF PLASMAMEMBRANE</vt:lpstr>
      <vt:lpstr>HOME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FUNDAMENTAL UNIT OF LIFE </dc:title>
  <dc:creator>FNSCB</dc:creator>
  <cp:lastModifiedBy>DEBASHISH BALA</cp:lastModifiedBy>
  <cp:revision>16</cp:revision>
  <dcterms:created xsi:type="dcterms:W3CDTF">2020-09-28T07:19:34Z</dcterms:created>
  <dcterms:modified xsi:type="dcterms:W3CDTF">2022-12-03T03:58:46Z</dcterms:modified>
</cp:coreProperties>
</file>