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cOr1gLP02X++ZIf2xacvvpPF7F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e_xaw"/>
      </p:ext>
    </p:extLst>
  </p:cm>
  <p:cm authorId="0" idx="2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e_xa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311700" y="445031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8472458" y="4663224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2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ଖରା ,ବର୍ଷା ,ଶୀତ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ପଠନ କ୍ରିୟା,ଯୁକ୍ତାକ୍ଷର ଶବ୍ଦ,ଅଭ୍ୟାସ-୧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60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311700" y="30570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71" name="Google Shape;171;p12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35449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8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-161535" y="251346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57316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35449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311700" y="1152476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311700" y="1263357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3733800" y="1657352"/>
            <a:ext cx="22691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3886204" y="3562352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6324600" y="3562352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6400804" y="2952752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3962404" y="2952752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4267200" y="514352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685801" y="666752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18" name="Google Shape;218;p17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10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59055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/>
              <a:t>ଖରା ,ବର୍ଷା,ଶୀତ</a:t>
            </a:r>
            <a:endParaRPr sz="60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85950"/>
            <a:ext cx="2573867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0"/>
            <a:ext cx="9144000" cy="45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1"/>
            <a:ext cx="1676400" cy="82770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0150"/>
            <a:ext cx="9144000" cy="3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0" y="1"/>
            <a:ext cx="34290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 u="sng"/>
              <a:t>ଯୁକ୍ତାକ୍ଷର ଶବ୍ଦ</a:t>
            </a:r>
            <a:endParaRPr b="1" sz="4800" u="sng"/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152400" y="819150"/>
            <a:ext cx="8991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lnSpcReduction="1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ମୁକ୍ତାପୁର                ଛଚିନ୍ଦ୍ରା  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ଭକ୍ତବନ୍ଧୁ                 କାଙ୍କଡ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ଧନୀବ୍ୟକ୍ତି               ଭେଣ୍ଡି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ସନ୍ଧ୍ୟା                    ବସ୍ତା ବସ୍ତା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ଅସ୍ତ                       ଥଣ୍ଡା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ସପ୍ତାହ                    ଅଞ୍ଚଳ               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ସ୍କୁଲ                       ପିନ୍ଧୁ </a:t>
            </a:r>
            <a:endParaRPr/>
          </a:p>
          <a:p>
            <a:pPr indent="-33478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GB"/>
              <a:t>କାଗଜଡଙ୍ଗା               ଆମ୍ବ    </a:t>
            </a:r>
            <a:endParaRPr/>
          </a:p>
          <a:p>
            <a:pPr indent="-137933" lvl="0" marL="33478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0" y="1"/>
            <a:ext cx="68580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 u="sng"/>
              <a:t>ପ୍ରଶ୍ନ ଗୁଡିକର ଉତ୍ତର କୁହ ?</a:t>
            </a:r>
            <a:endParaRPr b="1" sz="3600" u="sng"/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152400" y="819150"/>
            <a:ext cx="8991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fontScale="25000" lnSpcReduction="2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ଗାଁ ଟିର ନାମ କଣ  ?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କେଉଁ ଋତୁରେ ଗରମ ହୁଏ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କେଉଁ ଦିନେ ସୂର୍ଯ୍ୟ ଡେରିରେ ଅସ୍ତ ଯାଆନ୍ତି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ଆମ୍ବ ,ସପୁରି ଓ ପଣସ କେଉଁ ଋତୁରେ ସାଧାରଣତଃ ପାଚେ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ସାଧାରଣତଃ କେଉଁ ଋତୁରେ ନଈବଢି ଦେଖାଦେଇଥାଏ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ବର୍ଷା ନ ହେଲେ କଣ ହେବ ବୋଲି ଜେଜେ କହିଲେ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ଆମେ ସ୍ଵେଟର , ମଫଲର କେଉଁ ଋତୁରେ ବ୍ୟବହାର କରିଥାଉ  ?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800"/>
              <a:t>ଆମେ ସାଧାରଣତଃ କେଉଁ ଋତୁ ଅନୁଭବ କରୁ ଓ ସେଗୁଡିକ କଣ  ?              </a:t>
            </a:r>
            <a:endParaRPr/>
          </a:p>
          <a:p>
            <a:pPr indent="-334783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              </a:t>
            </a:r>
            <a:endParaRPr/>
          </a:p>
          <a:p>
            <a:pPr indent="-285570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  </a:t>
            </a:r>
            <a:endParaRPr/>
          </a:p>
          <a:p>
            <a:pPr indent="-285570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ଅଭ୍ୟାସ-୧୨ କୁ ଖାତାରେ କର |</a:t>
            </a:r>
            <a:r>
              <a:rPr b="1" lang="en-GB" sz="4400"/>
              <a:t>     </a:t>
            </a:r>
            <a:endParaRPr b="1" sz="4400"/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7620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9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