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vF8AKmFBsr1tfk4HWko/jwva94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tCWmGk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tCWmG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4663223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18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18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6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33400" y="590550"/>
            <a:ext cx="8153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13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ବେଙ୍ଗୁଲୀ କରୁଛି କେଁ କଟର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ଅଭ୍ୟାସ-୧ପଢ ଓ ଲେଖ,ଚିତ୍ର ଦେଖି ନାମ କୁହ |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5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311700" y="30568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4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-161535" y="251345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157312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idx="1" type="body"/>
          </p:nvPr>
        </p:nvSpPr>
        <p:spPr>
          <a:xfrm>
            <a:off x="311700" y="797266"/>
            <a:ext cx="8520600" cy="106710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                     </a:t>
            </a:r>
            <a:r>
              <a:rPr lang="en-GB" sz="3500">
                <a:solidFill>
                  <a:srgbClr val="FF0000"/>
                </a:solidFill>
              </a:rPr>
              <a:t>ନମୁନା-୧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3596659" y="2085009"/>
            <a:ext cx="1956816" cy="9692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                       </a:t>
            </a: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78031" y="61142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201670" y="685803"/>
            <a:ext cx="3684535" cy="4295891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ବରଷା ଦିନ । ଆକାଶରେ କଳା ବାଦଲ</a:t>
            </a:r>
            <a:endParaRPr sz="20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ଭାସୁଥିଲା । ଶୀତଳ ପବନ ବହୁଥିଲା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 ଦୋଳି ଖେଳିବା ପାଇଁ ମନ ଵଳାଇଲା</a:t>
            </a:r>
            <a:endParaRPr sz="20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ସେ ତାର ବଡ଼ ଭାଇକୁ ଦଉଡି ଆଣିବା ପାଇଁ କହିଲା । ତେଣୁ ତା ଭାଇ ଗୋଟିଏ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ଦଉଡ଼ି ଆଣିଲା । କୁନି ତାକୁ ଗଛରେ ଝୁଲାଇ ଦୋଳି ତିଆରି କଲା । ଦୁଇ ଜଣ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ମିଶି ଦୋଳି ଖେଳିଲେ । ଆଉ ବହୁତ ପିଲା ଦୋଳି ଖେଳିଲେ । ଆଉ ବହୁତ ପିଲା ଦୋଳି ଖେଳିବାକୁ ଆସିଲେ । ଦୋଳି ଖେଳୁ ଖେଳୁ ରାତି ହୋଇଗଲା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କୁନିକୁ ବହୁତ ଡର ଲାଗିଲ।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4343400" y="971550"/>
            <a:ext cx="3260364" cy="1695298"/>
          </a:xfrm>
          <a:prstGeom prst="rect">
            <a:avLst/>
          </a:prstGeom>
          <a:solidFill>
            <a:srgbClr val="72EA3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ଖାଇବା ଆଗରୁ ହାତ ଧୋଇବା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ରୋଗ ବଇରୋଗ ଦୂରେଇ ଦେବା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ପାଠ ପଢ଼ି ବଡ଼ ମଣିଷ ହେବ।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ଦେଶ ପାଇଁ ଆମେ ଜୀବନ ଦେବା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4044678" y="2095992"/>
            <a:ext cx="2063592" cy="294914"/>
          </a:xfrm>
          <a:prstGeom prst="rect">
            <a:avLst/>
          </a:prstGeom>
          <a:noFill/>
          <a:ln>
            <a:noFill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4419600" y="3105151"/>
            <a:ext cx="2063592" cy="1618353"/>
          </a:xfrm>
          <a:prstGeom prst="rect">
            <a:avLst/>
          </a:prstGeom>
          <a:solidFill>
            <a:srgbClr val="B6DDE7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ହାତୀ          ନୀତି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ଯୋଗ         ମୂଷା        ଭୋକ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ଚେର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ନୌକା        ଶାରୀ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6934200" y="3409950"/>
            <a:ext cx="1978450" cy="11413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ଶ     ର      ଧ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      ଯ    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ଝ     ମ     ଟ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7010400" y="3028951"/>
            <a:ext cx="1770734" cy="38724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ଅକ୍ଷର ସ୍ତର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4572000" y="2724151"/>
            <a:ext cx="1794476" cy="387247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4724400" y="438150"/>
            <a:ext cx="2526718" cy="51035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ଅନୁଛେଦ ସ୍ତର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 flipH="1">
            <a:off x="533406" y="146549"/>
            <a:ext cx="3001123" cy="51035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ଗପ ସ୍ତର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ବରଷା ଦିନ । ଆକାଶରେ କଳା ବାଦଲ</a:t>
            </a:r>
            <a:endParaRPr sz="28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ଭାସୁଥିଲା । ଶୀତଳ ପବନ ବହୁଥିଲା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 ଦୋଳି ଖେଳିବା ପାଇଁ ମନ ଵଳାଇଲା  |</a:t>
            </a:r>
            <a:endParaRPr sz="28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ସେ ତାର ବଡ଼ ଭାଇକୁ ଦଉଡି ଆଣିବା ପାଇଁ କହିଲା । ତେଣୁ ତା ଭାଇ ଗୋଟିଏ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ଦଉଡ଼ି ଆଣିଲା । କୁନି ତାକୁ ଗଛରେ ଝୁଲାଇ ଦୋଳି ତିଆରି କଲା । ଦୁଇ ଜଣ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ମିଶି ଦୋଳି ଖେଳିଲେ । ଆଉ ବହୁତ ପିଲା ଦୋଳି ଖେଳିଲେ । ଆଉ ବହୁତ ପିଲା ଦୋଳି ଖେଳିବାକୁ ଆସିଲେ । ଦୋଳି ଖେଳୁ ଖେଳୁ ରାତି ହୋଇଗଲା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କୁନିକୁ ବହୁତ ଡର ଲାଗିଲ।</a:t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09551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16" name="Google Shape;216;p17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9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Potter at work, Jaura, India.jpg - Wikipedia" id="100" name="Google Shape;100;p4"/>
          <p:cNvSpPr/>
          <p:nvPr/>
        </p:nvSpPr>
        <p:spPr>
          <a:xfrm>
            <a:off x="155576" y="-108345"/>
            <a:ext cx="304800" cy="2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do frogs survive winter? Why don't they freeze to death? - Scientific  American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14550"/>
            <a:ext cx="3886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219075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3610" y="2952750"/>
            <a:ext cx="1841390" cy="20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33400" y="0"/>
            <a:ext cx="6781800" cy="1428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ବେଙ୍ଗୁଲୀ  କରୁଛି  କେଁ  କଟର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1829" y="1123950"/>
            <a:ext cx="1432171" cy="70712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6921" y="9"/>
            <a:ext cx="1659050" cy="8191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1253" y="9"/>
            <a:ext cx="1504718" cy="7429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" y="819150"/>
            <a:ext cx="9096191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59" name="Google Shape;159;p11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GB">
                <a:solidFill>
                  <a:schemeClr val="dk1"/>
                </a:solidFill>
              </a:rPr>
              <a:t>ଅଭ୍ୟାସ-୨ କୁ ଖାତାରେ କର  |</a:t>
            </a:r>
            <a:r>
              <a:rPr b="1" lang="en-GB"/>
              <a:t>     </a:t>
            </a:r>
            <a:endParaRPr b="1"/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