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427" r:id="rId2"/>
    <p:sldId id="458" r:id="rId3"/>
    <p:sldId id="459" r:id="rId4"/>
    <p:sldId id="456" r:id="rId5"/>
    <p:sldId id="457" r:id="rId6"/>
    <p:sldId id="461" r:id="rId7"/>
    <p:sldId id="451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CA0"/>
    <a:srgbClr val="E3498B"/>
    <a:srgbClr val="92F03C"/>
    <a:srgbClr val="FFFF66"/>
    <a:srgbClr val="3EB47C"/>
    <a:srgbClr val="C550DC"/>
    <a:srgbClr val="CC99FF"/>
    <a:srgbClr val="66BBC6"/>
    <a:srgbClr val="008F9E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85109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8;p13">
            <a:extLst>
              <a:ext uri="{FF2B5EF4-FFF2-40B4-BE49-F238E27FC236}">
                <a16:creationId xmlns:a16="http://schemas.microsoft.com/office/drawing/2014/main" xmlns="" id="{FEDA35DD-C6A9-A74B-B3DD-5C0EA5840B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>
              <a:buNone/>
            </a:pPr>
            <a:endParaRPr lang="en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0" indent="0">
              <a:buNone/>
            </a:pPr>
            <a:r>
              <a:rPr lang="e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CLASS:</a:t>
            </a:r>
            <a:r>
              <a:rPr lang="en-I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</a:t>
            </a:r>
            <a:endParaRPr lang="en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0" indent="0">
              <a:buNone/>
            </a:pPr>
            <a:r>
              <a:rPr lang="e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: </a:t>
            </a:r>
            <a:r>
              <a:rPr lang="or-IN" sz="2000" b="1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ଓଡିଆ</a:t>
            </a:r>
            <a:endParaRPr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NAME : </a:t>
            </a:r>
            <a:r>
              <a:rPr lang="or-I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ମାଟି ଗଲା</a:t>
            </a:r>
            <a:r>
              <a:rPr lang="en-IN" sz="2000" b="1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or-I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ବିଗିଡି 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IN" sz="2000" b="1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</a:t>
            </a:r>
            <a:r>
              <a:rPr lang="en-GB" sz="2000" b="1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OPIC :</a:t>
            </a:r>
            <a:r>
              <a:rPr lang="or-IN" sz="2000" b="1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ଲେଖକ ପରିଚୟ , ବିଷୟ ବ୍ୟାଖ୍ୟା , କଠିନ ଶବ୍ଦ </a:t>
            </a:r>
            <a:endParaRPr lang="en-IN" sz="2000" b="1" dirty="0">
              <a:ln w="0"/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oogle Shape;54;p13">
            <a:extLst>
              <a:ext uri="{FF2B5EF4-FFF2-40B4-BE49-F238E27FC236}">
                <a16:creationId xmlns:a16="http://schemas.microsoft.com/office/drawing/2014/main" xmlns="" id="{974F087A-5CFE-BB44-8B8A-7013242AE89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839130"/>
            <a:ext cx="9144000" cy="13043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83CC1B8-09D7-7F44-8E71-BAEA987C5F41}"/>
              </a:ext>
            </a:extLst>
          </p:cNvPr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Google Shape;77;p16">
            <a:extLst>
              <a:ext uri="{FF2B5EF4-FFF2-40B4-BE49-F238E27FC236}">
                <a16:creationId xmlns:a16="http://schemas.microsoft.com/office/drawing/2014/main" xmlns="" id="{37F73542-B499-CC48-9A8C-15D8467860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8367" y="380977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92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346" y="4153356"/>
            <a:ext cx="3518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or-IN" sz="2800" b="1" dirty="0">
                <a:solidFill>
                  <a:srgbClr val="C00000"/>
                </a:solidFill>
              </a:rPr>
              <a:t>ଡଃ ନରେନ୍ଦ୍ର ପ୍ରସାଦ ଦାସ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" y="156288"/>
            <a:ext cx="3246344" cy="399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77;p16">
            <a:extLst>
              <a:ext uri="{FF2B5EF4-FFF2-40B4-BE49-F238E27FC236}">
                <a16:creationId xmlns:a16="http://schemas.microsoft.com/office/drawing/2014/main" xmlns="" id="{37F73542-B499-CC48-9A8C-15D8467860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8367" y="380977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030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8F6EE3-34B6-46AE-AFF0-1B636F417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ଡଃ</a:t>
            </a:r>
            <a:r>
              <a:rPr lang="en-US" dirty="0"/>
              <a:t>  </a:t>
            </a:r>
            <a:r>
              <a:rPr lang="en-US" dirty="0" err="1"/>
              <a:t>ନରେନ୍ଦ୍ର</a:t>
            </a:r>
            <a:r>
              <a:rPr lang="en-US" dirty="0"/>
              <a:t>  </a:t>
            </a:r>
            <a:r>
              <a:rPr lang="en-US" dirty="0" err="1"/>
              <a:t>ପ୍ରସାଦ</a:t>
            </a:r>
            <a:r>
              <a:rPr lang="en-US" dirty="0"/>
              <a:t>  </a:t>
            </a:r>
            <a:r>
              <a:rPr lang="en-US" dirty="0" err="1"/>
              <a:t>ଦାସ</a:t>
            </a:r>
            <a:r>
              <a:rPr lang="en-US" dirty="0"/>
              <a:t>  </a:t>
            </a:r>
            <a:r>
              <a:rPr lang="en-US" dirty="0" err="1"/>
              <a:t>ଜାନେ</a:t>
            </a:r>
            <a:r>
              <a:rPr lang="en-US" dirty="0"/>
              <a:t>  </a:t>
            </a:r>
            <a:r>
              <a:rPr lang="en-US" dirty="0" err="1"/>
              <a:t>କୃଷି</a:t>
            </a:r>
            <a:r>
              <a:rPr lang="en-US" dirty="0"/>
              <a:t>  </a:t>
            </a:r>
            <a:r>
              <a:rPr lang="en-US" dirty="0" err="1"/>
              <a:t>ବିଜ୍ଞାନୀ</a:t>
            </a:r>
            <a:r>
              <a:rPr lang="en-US" dirty="0"/>
              <a:t>  ଓ   </a:t>
            </a:r>
            <a:r>
              <a:rPr lang="en-US" dirty="0" err="1"/>
              <a:t>ସୁ</a:t>
            </a:r>
            <a:r>
              <a:rPr lang="en-US" dirty="0"/>
              <a:t> </a:t>
            </a:r>
            <a:r>
              <a:rPr lang="en-US" dirty="0" err="1"/>
              <a:t>ଲେଖକ</a:t>
            </a:r>
            <a:r>
              <a:rPr lang="en-US" dirty="0"/>
              <a:t>  I </a:t>
            </a:r>
            <a:r>
              <a:rPr lang="en-US" dirty="0" err="1"/>
              <a:t>ଆମ</a:t>
            </a:r>
            <a:r>
              <a:rPr lang="en-US" dirty="0"/>
              <a:t>  </a:t>
            </a:r>
            <a:r>
              <a:rPr lang="en-US" dirty="0" err="1"/>
              <a:t>କୃଷି</a:t>
            </a:r>
            <a:r>
              <a:rPr lang="en-US" dirty="0"/>
              <a:t>  </a:t>
            </a:r>
            <a:r>
              <a:rPr lang="en-US" dirty="0" err="1"/>
              <a:t>ସମସ୍ୟା</a:t>
            </a:r>
            <a:r>
              <a:rPr lang="en-US" dirty="0"/>
              <a:t>  </a:t>
            </a:r>
            <a:r>
              <a:rPr lang="en-US" dirty="0" err="1"/>
              <a:t>ଉପରେ</a:t>
            </a:r>
            <a:r>
              <a:rPr lang="en-US" dirty="0"/>
              <a:t>  </a:t>
            </a:r>
            <a:r>
              <a:rPr lang="en-US" dirty="0" err="1"/>
              <a:t>ସେ</a:t>
            </a:r>
            <a:r>
              <a:rPr lang="en-US" dirty="0"/>
              <a:t>  </a:t>
            </a:r>
            <a:r>
              <a:rPr lang="en-US" dirty="0" err="1"/>
              <a:t>ଅନେକ</a:t>
            </a:r>
            <a:r>
              <a:rPr lang="en-US" dirty="0"/>
              <a:t>  </a:t>
            </a:r>
            <a:r>
              <a:rPr lang="en-US" dirty="0" err="1"/>
              <a:t>ଜାଣିବା</a:t>
            </a:r>
            <a:r>
              <a:rPr lang="en-US" dirty="0"/>
              <a:t>  </a:t>
            </a:r>
            <a:r>
              <a:rPr lang="en-US" dirty="0" err="1"/>
              <a:t>କଥା</a:t>
            </a:r>
            <a:r>
              <a:rPr lang="en-US" dirty="0"/>
              <a:t>  </a:t>
            </a:r>
            <a:r>
              <a:rPr lang="en-US" dirty="0" err="1"/>
              <a:t>ଲେଖିଛନ୍ତି</a:t>
            </a:r>
            <a:r>
              <a:rPr lang="en-US" dirty="0"/>
              <a:t>  l </a:t>
            </a:r>
            <a:r>
              <a:rPr lang="en-US" dirty="0" err="1"/>
              <a:t>କୃଷି</a:t>
            </a:r>
            <a:r>
              <a:rPr lang="en-US" dirty="0"/>
              <a:t>  </a:t>
            </a:r>
            <a:r>
              <a:rPr lang="en-US" dirty="0" err="1"/>
              <a:t>ବିଷୟରେ</a:t>
            </a:r>
            <a:r>
              <a:rPr lang="en-US" dirty="0"/>
              <a:t>  </a:t>
            </a:r>
            <a:r>
              <a:rPr lang="en-US" dirty="0" err="1"/>
              <a:t>ଅନେକ</a:t>
            </a:r>
            <a:r>
              <a:rPr lang="en-US" dirty="0"/>
              <a:t>  </a:t>
            </a:r>
            <a:r>
              <a:rPr lang="en-US" dirty="0" err="1"/>
              <a:t>ଜାଣିବା</a:t>
            </a:r>
            <a:r>
              <a:rPr lang="en-US" dirty="0"/>
              <a:t>  </a:t>
            </a:r>
            <a:r>
              <a:rPr lang="en-US" dirty="0" err="1"/>
              <a:t>କଥା</a:t>
            </a:r>
            <a:r>
              <a:rPr lang="en-US" dirty="0"/>
              <a:t>  ଓ </a:t>
            </a:r>
            <a:r>
              <a:rPr lang="en-US" dirty="0" err="1"/>
              <a:t>କୃଷି</a:t>
            </a:r>
            <a:r>
              <a:rPr lang="en-US" dirty="0"/>
              <a:t> </a:t>
            </a:r>
            <a:r>
              <a:rPr lang="en-US" dirty="0" err="1"/>
              <a:t>କୁ</a:t>
            </a:r>
            <a:r>
              <a:rPr lang="en-US" dirty="0"/>
              <a:t>  </a:t>
            </a:r>
            <a:r>
              <a:rPr lang="en-US" dirty="0" err="1"/>
              <a:t>ଉନ୍ନତି</a:t>
            </a:r>
            <a:r>
              <a:rPr lang="en-US" dirty="0"/>
              <a:t>  </a:t>
            </a:r>
            <a:r>
              <a:rPr lang="en-US" dirty="0" err="1"/>
              <a:t>କରିବା</a:t>
            </a:r>
            <a:r>
              <a:rPr lang="en-US" dirty="0"/>
              <a:t>  </a:t>
            </a:r>
            <a:r>
              <a:rPr lang="en-US" dirty="0" err="1"/>
              <a:t>ପାଇଁ</a:t>
            </a:r>
            <a:r>
              <a:rPr lang="en-US" dirty="0"/>
              <a:t>  </a:t>
            </a:r>
            <a:r>
              <a:rPr lang="en-US" dirty="0" err="1"/>
              <a:t>ଅନେକ</a:t>
            </a:r>
            <a:r>
              <a:rPr lang="en-US" dirty="0"/>
              <a:t>  </a:t>
            </a:r>
            <a:r>
              <a:rPr lang="en-US" dirty="0" err="1"/>
              <a:t>ପରାମର୍ଶ</a:t>
            </a:r>
            <a:r>
              <a:rPr lang="en-US" dirty="0"/>
              <a:t>  </a:t>
            </a:r>
            <a:r>
              <a:rPr lang="en-US" dirty="0" err="1"/>
              <a:t>ତାଙ୍କ</a:t>
            </a:r>
            <a:r>
              <a:rPr lang="en-US" dirty="0"/>
              <a:t>  </a:t>
            </a:r>
            <a:r>
              <a:rPr lang="en-US" dirty="0" err="1"/>
              <a:t>ଲେଖାରେ</a:t>
            </a:r>
            <a:r>
              <a:rPr lang="en-US" dirty="0"/>
              <a:t>  </a:t>
            </a:r>
            <a:r>
              <a:rPr lang="en-US" dirty="0" err="1"/>
              <a:t>ଥାଏ</a:t>
            </a:r>
            <a:r>
              <a:rPr lang="en-US" dirty="0"/>
              <a:t>  l </a:t>
            </a:r>
            <a:r>
              <a:rPr lang="en-US" dirty="0" err="1"/>
              <a:t>ବହୁ</a:t>
            </a:r>
            <a:r>
              <a:rPr lang="en-US" dirty="0"/>
              <a:t>  </a:t>
            </a:r>
            <a:r>
              <a:rPr lang="en-US" dirty="0" err="1"/>
              <a:t>କଠିନ</a:t>
            </a:r>
            <a:r>
              <a:rPr lang="en-US" dirty="0"/>
              <a:t>  </a:t>
            </a:r>
            <a:r>
              <a:rPr lang="en-US" dirty="0" err="1"/>
              <a:t>ବିଜ୍ଞାନ</a:t>
            </a:r>
            <a:r>
              <a:rPr lang="en-US" dirty="0"/>
              <a:t>  </a:t>
            </a:r>
            <a:r>
              <a:rPr lang="en-US" dirty="0" err="1"/>
              <a:t>କଥାକୁ</a:t>
            </a:r>
            <a:r>
              <a:rPr lang="en-US" dirty="0"/>
              <a:t>  </a:t>
            </a:r>
            <a:r>
              <a:rPr lang="en-US" dirty="0" err="1"/>
              <a:t>ସେ</a:t>
            </a:r>
            <a:r>
              <a:rPr lang="en-US" dirty="0"/>
              <a:t>  </a:t>
            </a:r>
            <a:r>
              <a:rPr lang="en-US" dirty="0" err="1"/>
              <a:t>ଲୋକପ୍ରିୟ</a:t>
            </a:r>
            <a:r>
              <a:rPr lang="en-US" dirty="0"/>
              <a:t> </a:t>
            </a:r>
            <a:r>
              <a:rPr lang="en-US" dirty="0" err="1"/>
              <a:t>ଢଙ୍ଗରେ</a:t>
            </a:r>
            <a:r>
              <a:rPr lang="en-US" dirty="0"/>
              <a:t>  </a:t>
            </a:r>
            <a:r>
              <a:rPr lang="en-US" dirty="0" err="1"/>
              <a:t>ଲେଖିଛନ୍ତି</a:t>
            </a:r>
            <a:r>
              <a:rPr lang="en-US" dirty="0"/>
              <a:t>  l</a:t>
            </a:r>
          </a:p>
        </p:txBody>
      </p:sp>
      <p:pic>
        <p:nvPicPr>
          <p:cNvPr id="4" name="Google Shape;77;p16">
            <a:extLst>
              <a:ext uri="{FF2B5EF4-FFF2-40B4-BE49-F238E27FC236}">
                <a16:creationId xmlns:a16="http://schemas.microsoft.com/office/drawing/2014/main" xmlns="" id="{37F73542-B499-CC48-9A8C-15D84678609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8367" y="380977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22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ocshapegroup34"/>
          <p:cNvGrpSpPr>
            <a:grpSpLocks/>
          </p:cNvGrpSpPr>
          <p:nvPr/>
        </p:nvGrpSpPr>
        <p:grpSpPr bwMode="auto">
          <a:xfrm>
            <a:off x="87733" y="74099"/>
            <a:ext cx="9130911" cy="5069401"/>
            <a:chOff x="0" y="0"/>
            <a:chExt cx="9600" cy="13720"/>
          </a:xfrm>
        </p:grpSpPr>
        <p:pic>
          <p:nvPicPr>
            <p:cNvPr id="1027" name="docshape3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00" cy="1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docshape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" y="343"/>
              <a:ext cx="1560" cy="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Google Shape;77;p16">
            <a:extLst>
              <a:ext uri="{FF2B5EF4-FFF2-40B4-BE49-F238E27FC236}">
                <a16:creationId xmlns:a16="http://schemas.microsoft.com/office/drawing/2014/main" xmlns="" id="{37F73542-B499-CC48-9A8C-15D84678609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11474" y="75039"/>
            <a:ext cx="1232526" cy="439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589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88.jpeg"/>
          <p:cNvPicPr/>
          <p:nvPr/>
        </p:nvPicPr>
        <p:blipFill rotWithShape="1">
          <a:blip r:embed="rId2" cstate="print"/>
          <a:srcRect b="74760"/>
          <a:stretch/>
        </p:blipFill>
        <p:spPr>
          <a:xfrm>
            <a:off x="13012" y="-20156"/>
            <a:ext cx="9252285" cy="225950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973" y="2239347"/>
            <a:ext cx="4609324" cy="277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88.jpeg"/>
          <p:cNvPicPr/>
          <p:nvPr/>
        </p:nvPicPr>
        <p:blipFill rotWithShape="1">
          <a:blip r:embed="rId2" cstate="print"/>
          <a:srcRect l="28428" t="40328" r="48230" b="48905"/>
          <a:stretch/>
        </p:blipFill>
        <p:spPr bwMode="auto">
          <a:xfrm>
            <a:off x="3673317" y="3458673"/>
            <a:ext cx="1738437" cy="15225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oogle Shape;77;p16">
            <a:extLst>
              <a:ext uri="{FF2B5EF4-FFF2-40B4-BE49-F238E27FC236}">
                <a16:creationId xmlns:a16="http://schemas.microsoft.com/office/drawing/2014/main" xmlns="" id="{37F73542-B499-CC48-9A8C-15D84678609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8955" y="75039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8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0456D-A9A7-DEAA-FC4C-1C73932D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କଠିନ</a:t>
            </a:r>
            <a:r>
              <a:rPr lang="en-US" dirty="0"/>
              <a:t>  </a:t>
            </a:r>
            <a:r>
              <a:rPr lang="en-US" dirty="0" err="1" smtClean="0"/>
              <a:t>ଶଦ୍ଦ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DD1C36-7F49-DA34-48BB-B64728453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ପାକଲା</a:t>
            </a:r>
            <a:r>
              <a:rPr lang="en-US" dirty="0"/>
              <a:t> </a:t>
            </a:r>
            <a:r>
              <a:rPr lang="en-US" dirty="0" err="1"/>
              <a:t>ବୁଢ଼ା</a:t>
            </a:r>
            <a:r>
              <a:rPr lang="en-US" dirty="0"/>
              <a:t>  -</a:t>
            </a:r>
            <a:r>
              <a:rPr lang="en-US" dirty="0" err="1"/>
              <a:t>ଖୁବ୍</a:t>
            </a:r>
            <a:r>
              <a:rPr lang="en-US" dirty="0"/>
              <a:t>  </a:t>
            </a:r>
            <a:r>
              <a:rPr lang="en-US" dirty="0" err="1"/>
              <a:t>ବୁଢ଼ା</a:t>
            </a:r>
            <a:r>
              <a:rPr lang="en-US" dirty="0"/>
              <a:t> </a:t>
            </a:r>
          </a:p>
          <a:p>
            <a:r>
              <a:rPr lang="en-US" dirty="0" err="1"/>
              <a:t>ଫୁର୍ତ୍ତି</a:t>
            </a:r>
            <a:r>
              <a:rPr lang="en-US" dirty="0"/>
              <a:t>  -</a:t>
            </a:r>
            <a:r>
              <a:rPr lang="en-US" dirty="0" err="1"/>
              <a:t>ଚଞ୍ଚଳ</a:t>
            </a:r>
            <a:r>
              <a:rPr lang="en-US" dirty="0"/>
              <a:t> </a:t>
            </a:r>
          </a:p>
          <a:p>
            <a:r>
              <a:rPr lang="en-US" dirty="0" err="1"/>
              <a:t>ପାକୁଆ</a:t>
            </a:r>
            <a:r>
              <a:rPr lang="en-US" dirty="0"/>
              <a:t>  -</a:t>
            </a:r>
            <a:r>
              <a:rPr lang="en-US" dirty="0" err="1"/>
              <a:t>ଦାନ୍ତ</a:t>
            </a:r>
            <a:r>
              <a:rPr lang="en-US" dirty="0"/>
              <a:t>  ନ </a:t>
            </a:r>
            <a:r>
              <a:rPr lang="en-US" dirty="0" err="1"/>
              <a:t>ଥିବା</a:t>
            </a:r>
            <a:r>
              <a:rPr lang="en-US" dirty="0"/>
              <a:t> </a:t>
            </a:r>
          </a:p>
          <a:p>
            <a:r>
              <a:rPr lang="en-US" dirty="0" err="1"/>
              <a:t>ଉର୍ବର</a:t>
            </a:r>
            <a:r>
              <a:rPr lang="en-US" dirty="0"/>
              <a:t>  -</a:t>
            </a:r>
            <a:r>
              <a:rPr lang="en-US" dirty="0" err="1"/>
              <a:t>ସାର</a:t>
            </a:r>
            <a:r>
              <a:rPr lang="en-US" dirty="0"/>
              <a:t> </a:t>
            </a:r>
            <a:r>
              <a:rPr lang="en-US" dirty="0" err="1"/>
              <a:t>ଯୁକ୍ତ</a:t>
            </a:r>
            <a:r>
              <a:rPr lang="en-US" dirty="0"/>
              <a:t> </a:t>
            </a:r>
          </a:p>
          <a:p>
            <a:r>
              <a:rPr lang="en-US" dirty="0" err="1"/>
              <a:t>ସ୍ୱାଭାବ</a:t>
            </a:r>
            <a:r>
              <a:rPr lang="en-US" dirty="0"/>
              <a:t> –</a:t>
            </a:r>
            <a:r>
              <a:rPr lang="en-US" dirty="0" err="1"/>
              <a:t>ପ୍ରକୃତି</a:t>
            </a:r>
            <a:r>
              <a:rPr lang="en-US" dirty="0"/>
              <a:t> </a:t>
            </a:r>
          </a:p>
          <a:p>
            <a:r>
              <a:rPr lang="en-US" dirty="0" err="1"/>
              <a:t>କୃତ୍ରିମ</a:t>
            </a:r>
            <a:r>
              <a:rPr lang="en-US" dirty="0"/>
              <a:t>  -</a:t>
            </a:r>
            <a:r>
              <a:rPr lang="en-US" dirty="0" err="1"/>
              <a:t>ମଣିଷ</a:t>
            </a:r>
            <a:r>
              <a:rPr lang="en-US" dirty="0"/>
              <a:t>  </a:t>
            </a:r>
            <a:r>
              <a:rPr lang="en-US" dirty="0" err="1"/>
              <a:t>ତିଆରି</a:t>
            </a:r>
            <a:r>
              <a:rPr lang="en-US" dirty="0"/>
              <a:t> </a:t>
            </a:r>
          </a:p>
          <a:p>
            <a:r>
              <a:rPr lang="en-US" dirty="0" err="1"/>
              <a:t>ଦମ୍ଭ-ମଜଭୁତ</a:t>
            </a:r>
            <a:r>
              <a:rPr lang="en-US" dirty="0"/>
              <a:t> –</a:t>
            </a:r>
            <a:r>
              <a:rPr lang="en-US" dirty="0" err="1"/>
              <a:t>ଦମ୍ଭ</a:t>
            </a:r>
            <a:r>
              <a:rPr lang="en-US" dirty="0"/>
              <a:t> </a:t>
            </a:r>
          </a:p>
          <a:p>
            <a:r>
              <a:rPr lang="en-US" dirty="0" err="1"/>
              <a:t>ଅନିଷ୍ଟ-ଖରାପ</a:t>
            </a:r>
            <a:r>
              <a:rPr lang="en-US" dirty="0"/>
              <a:t> </a:t>
            </a:r>
          </a:p>
        </p:txBody>
      </p:sp>
      <p:pic>
        <p:nvPicPr>
          <p:cNvPr id="4" name="Google Shape;77;p16">
            <a:extLst>
              <a:ext uri="{FF2B5EF4-FFF2-40B4-BE49-F238E27FC236}">
                <a16:creationId xmlns:a16="http://schemas.microsoft.com/office/drawing/2014/main" xmlns="" id="{37F73542-B499-CC48-9A8C-15D84678609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8367" y="380977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43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or-IN" sz="4000" b="1" dirty="0"/>
              <a:t> </a:t>
            </a:r>
            <a:r>
              <a:rPr lang="en" sz="4000" b="1" dirty="0"/>
              <a:t>THANKING YOU</a:t>
            </a:r>
            <a:endParaRPr sz="4000" b="1" dirty="0"/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dirty="0">
                <a:solidFill>
                  <a:srgbClr val="FF0000"/>
                </a:solidFill>
              </a:rPr>
              <a:t>ODM EDUCATIONAL GROUP</a:t>
            </a:r>
            <a:endParaRPr sz="4000" b="1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0282ECC-4F1D-4504-A096-0CC39DB48060}"/>
              </a:ext>
            </a:extLst>
          </p:cNvPr>
          <p:cNvSpPr/>
          <p:nvPr/>
        </p:nvSpPr>
        <p:spPr>
          <a:xfrm>
            <a:off x="35496" y="0"/>
            <a:ext cx="9073008" cy="5143500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Google Shape;77;p16">
            <a:extLst>
              <a:ext uri="{FF2B5EF4-FFF2-40B4-BE49-F238E27FC236}">
                <a16:creationId xmlns:a16="http://schemas.microsoft.com/office/drawing/2014/main" xmlns="" id="{C73E9EEA-3203-794B-B4BF-6798BDF6F7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2655" y="284812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796924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110</Words>
  <Application>Microsoft Office PowerPoint</Application>
  <PresentationFormat>On-screen Show (16:9)</PresentationFormat>
  <Paragraphs>18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କଠିନ  ଶଦ୍ଦ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Sachita Pati</dc:creator>
  <cp:lastModifiedBy>DELL</cp:lastModifiedBy>
  <cp:revision>203</cp:revision>
  <dcterms:modified xsi:type="dcterms:W3CDTF">2023-01-20T17:00:31Z</dcterms:modified>
</cp:coreProperties>
</file>