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277" r:id="rId3"/>
    <p:sldId id="321" r:id="rId4"/>
    <p:sldId id="356" r:id="rId5"/>
    <p:sldId id="278" r:id="rId6"/>
    <p:sldId id="35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B2C09-6245-4EAD-B8E9-FB1B557C6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CEC5C-68E8-403F-AE00-2C960903D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09D72-C9AA-40E2-B8E6-964993F03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74479-FE97-4369-B2FE-BD4DCFFCB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1D52A-FCFC-416D-BDBB-FD4934A73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187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86DDB-B510-4181-A2C7-0208BDD3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FB1ED-83D4-4967-A3B6-A0973D1B2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E2622-73A2-4803-8D67-B2D8FE4C7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FB015-EF30-4895-8DD0-F922A8E23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62623-8E4F-4BC6-9AA0-479D664E2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972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3AE3E2-BB29-4632-98D4-E0B3B2457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26A3C-20D6-4355-8252-F263C4D0B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B598D-3A50-4D8B-81C3-20CBFF87F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7EDDF-8F2F-4762-B5C3-3261A534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F72B6-2BEA-4D2C-AD48-016BDE172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165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7935B-224E-4E24-BDAB-6E448E165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064B8-DD2C-4F69-930C-52EA25CDA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65533-4F16-45A0-98FC-A253BEF02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91239-68AF-4254-815C-3B22A09DD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F69CD-F07C-4F78-BEC5-1AEA505B6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3731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2AFE1-B170-4F2E-ABDE-59A6B9AE8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81D66-445B-4C37-BDE0-545C02F8C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18FA4-B8FA-46BB-9949-41153B1E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2FC5F-168B-4AF1-B8B4-FEBFECA45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D7B06-1320-487E-9414-7B870DF9D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74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A27B-FD99-419A-8E54-5D6EB59C2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81CC5-7D66-4FFC-9133-15ECE43D5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11D47-650D-4F38-852F-0717A062B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922C60-6A8A-4BE9-A90D-94BD2FEA2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F48E6-5BAD-4527-8E4E-C101E9BE8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266B3E-F3B9-493E-9D06-F7FBAC742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248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0C501-362A-4E82-AE41-3E4DCB145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00805-5526-45A8-86C7-704CAFF2F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F4E5-081C-415F-B636-9ACE7EC32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A6DD10-2B3E-4C2C-8E39-3D8EF18945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94CC73-E8D3-4A85-ACBC-5ECEDE4956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13C59C-83EE-4AA5-A6C8-F92BE5738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568BC0-5FD0-40A3-8399-DFF92F99A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5B8ED5-097E-467F-A8C0-4ED3D048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2740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B102A-09CD-45A0-8BBC-977B34989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1E6461-9AAB-4BCB-B91E-0F03891D1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955876-1C1B-4B27-B725-405897DD4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605648-2F6E-4BCD-BD98-EBEF7EE80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71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8F899D-AA0C-4AEA-9532-EB0976583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F9D3B-CECF-440B-AE61-457EEB245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B6471-672F-477A-9233-AB072224A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847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834E-C9DE-45DC-A948-9FACF7884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3D7AC-9677-4446-9BBB-871FF0AAA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36161-6B84-4672-BE8D-A1DDCF9F6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D2A504-8963-4504-B07D-5D7463AA4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6CFA2-96E8-4C90-861D-234027D8B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72BE0-74E5-4503-9A07-031322BA8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993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3BCB5-89C9-4653-AF20-D33D6CB0E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E3B8F0-F2BD-40D9-8723-8249B209D6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CFB685-D053-454D-9722-7C0A80E03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EEB4E6-70A0-4F0A-AF76-CDF21F85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531181-560D-46A4-AF8E-689D0A0C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D91D50-D665-46A6-B055-2B49B9179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613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C7D853-C8CB-4445-B91F-EAFFA55D3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2180-959A-4837-B4B4-E21E36779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EDD69-3BF2-48B8-9249-D6E0C28910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60390-60E3-45FC-9ECA-FCE516119AAD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AB320-B0C7-457D-B964-978DC1895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780EA-20B6-434E-80AF-6667D9EFE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D8136-F578-49D0-A477-F47BDE41486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6584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J2hZ-KRSfh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SUBJECT:BIOLOGY </a:t>
            </a:r>
          </a:p>
          <a:p>
            <a:r>
              <a:rPr lang="en-US" dirty="0">
                <a:solidFill>
                  <a:srgbClr val="FF0000"/>
                </a:solidFill>
              </a:rPr>
              <a:t>CHAPTER:8</a:t>
            </a:r>
          </a:p>
          <a:p>
            <a:r>
              <a:rPr lang="en-US" dirty="0">
                <a:solidFill>
                  <a:srgbClr val="FF0000"/>
                </a:solidFill>
              </a:rPr>
              <a:t>CHAPTER NAME: HOW DO ORGANISMS REPRODUCE?</a:t>
            </a:r>
          </a:p>
          <a:p>
            <a:r>
              <a:rPr lang="en-US" dirty="0">
                <a:solidFill>
                  <a:srgbClr val="FF0000"/>
                </a:solidFill>
              </a:rPr>
              <a:t>PERIOD-2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56D3198-E62D-4598-8542-E86BF9D80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02666" y="96613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5D3A1-79DD-1648-969E-9BB2A54A4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SEXUAL</a:t>
            </a:r>
            <a:r>
              <a:rPr lang="en-US" sz="2400" dirty="0"/>
              <a:t> REPRODUCTION IN PLANTS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E94DF-9430-8246-9B31-3335D27D3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SEXUAL REPRODUCTION IN PLANTS-Sexual reproduction is the process in which two components ( male and female) are involved to produce </a:t>
            </a:r>
            <a:r>
              <a:rPr lang="en-US" sz="2000" dirty="0" err="1"/>
              <a:t>offsprings</a:t>
            </a:r>
            <a:r>
              <a:rPr lang="en-US" sz="2000" dirty="0"/>
              <a:t> of their own </a:t>
            </a:r>
            <a:r>
              <a:rPr lang="en-US" sz="2000" dirty="0" err="1"/>
              <a:t>kind.A</a:t>
            </a:r>
            <a:r>
              <a:rPr lang="en-US" sz="2000" dirty="0"/>
              <a:t> bull alone cannot produce new calves. It needs a cow. Female sheep alone cannot produce new ones. It needs a male </a:t>
            </a:r>
            <a:r>
              <a:rPr lang="en-US" sz="2000" dirty="0" err="1"/>
              <a:t>sheep.Both</a:t>
            </a:r>
            <a:r>
              <a:rPr lang="en-US" sz="2000" dirty="0"/>
              <a:t> the sexes, male and female, are needed to produce new offspring.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6A272BC-8E04-4672-9CC0-B532244A3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02666" y="96613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7164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BF2E3-3B1E-D74B-85C0-979EA95D9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Parts of a typical flower </a:t>
            </a: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FCD4EA6-970B-3B4D-BE12-B58259D236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64" y="1822768"/>
            <a:ext cx="8342276" cy="3227565"/>
          </a:xfr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B9A7C53-BAAF-405F-A5E1-D660C7D09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02666" y="96613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247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8D181-1B49-4370-914F-B6B31A455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5C378-D0AD-4EC4-8E46-17ADB8A93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https://www.youtube.com/watch?v=J2hZ-KRSfhw</a:t>
            </a:r>
            <a:r>
              <a:rPr lang="en-IN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534F36-4A8F-497A-A7D9-84CE78368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02666" y="96613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98299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F8FC1-71B7-FA44-9965-EA6ED2943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solidFill>
                  <a:srgbClr val="FF0000"/>
                </a:solidFill>
              </a:rPr>
              <a:t>Parts of a typical flower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5F296-A1FC-BE4D-9018-B38BDF9E4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 flower is a modified shoot with a limited growth. Flowers vary in size, </a:t>
            </a:r>
            <a:r>
              <a:rPr lang="en-US" sz="2000" dirty="0" err="1"/>
              <a:t>shape,structure</a:t>
            </a:r>
            <a:r>
              <a:rPr lang="en-US" sz="2000" dirty="0"/>
              <a:t> and </a:t>
            </a:r>
            <a:r>
              <a:rPr lang="en-US" sz="2000" dirty="0" err="1"/>
              <a:t>colour</a:t>
            </a:r>
            <a:r>
              <a:rPr lang="en-US" sz="2000" dirty="0"/>
              <a:t>. The main parts of a flower are,</a:t>
            </a:r>
          </a:p>
          <a:p>
            <a:r>
              <a:rPr lang="en-US" sz="2000" dirty="0"/>
              <a:t>1. Calyx</a:t>
            </a:r>
          </a:p>
          <a:p>
            <a:r>
              <a:rPr lang="en-US" sz="2000" dirty="0"/>
              <a:t>2. Corolla</a:t>
            </a:r>
          </a:p>
          <a:p>
            <a:r>
              <a:rPr lang="en-US" sz="2000" dirty="0"/>
              <a:t>3. Androecium and</a:t>
            </a:r>
          </a:p>
          <a:p>
            <a:r>
              <a:rPr lang="en-US" sz="2000" dirty="0"/>
              <a:t> 4. Gynoecium.</a:t>
            </a:r>
          </a:p>
          <a:p>
            <a:r>
              <a:rPr lang="en-US" sz="2000" dirty="0"/>
              <a:t>Androecium is the male part of a </a:t>
            </a:r>
            <a:r>
              <a:rPr lang="en-US" sz="2000" dirty="0" err="1"/>
              <a:t>flower,and</a:t>
            </a:r>
            <a:r>
              <a:rPr lang="en-US" sz="2000" dirty="0"/>
              <a:t> Gynoecium is the female part.Androecium is a group of stamens. Each Stamen consists of a stalk called the filament and a small</a:t>
            </a:r>
            <a:r>
              <a:rPr lang="en-IN" sz="2000" dirty="0"/>
              <a:t> bag like structure called the anther at the tip. </a:t>
            </a:r>
          </a:p>
          <a:p>
            <a:r>
              <a:rPr lang="en-IN" sz="2000" dirty="0"/>
              <a:t>The pollen grains are contained in the anther within the pollen sacs.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05C587-82E2-4F8C-B22F-13812D47C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02666" y="96613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05463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B79EC4-3610-4422-8C5A-F36C61BD4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02666" y="96613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5088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223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SEXUAL REPRODUCTION IN PLANTS</vt:lpstr>
      <vt:lpstr>Parts of a typical flower </vt:lpstr>
      <vt:lpstr>PowerPoint Presentation</vt:lpstr>
      <vt:lpstr>Parts of a typical flower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17</cp:revision>
  <dcterms:created xsi:type="dcterms:W3CDTF">2021-03-22T18:25:26Z</dcterms:created>
  <dcterms:modified xsi:type="dcterms:W3CDTF">2022-04-01T19:02:41Z</dcterms:modified>
</cp:coreProperties>
</file>