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92" r:id="rId2"/>
    <p:sldId id="368" r:id="rId3"/>
    <p:sldId id="370" r:id="rId4"/>
    <p:sldId id="369" r:id="rId5"/>
    <p:sldId id="312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47C"/>
    <a:srgbClr val="CC99FF"/>
    <a:srgbClr val="E3498B"/>
    <a:srgbClr val="92F03C"/>
    <a:srgbClr val="C550DC"/>
    <a:srgbClr val="008F9E"/>
    <a:srgbClr val="FFFF66"/>
    <a:srgbClr val="33CC33"/>
    <a:srgbClr val="66BBC6"/>
    <a:srgbClr val="45C0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5588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jpeg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7.jpe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3EB47C"/>
          </a:solidFill>
          <a:ln>
            <a:solidFill>
              <a:srgbClr val="92D05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755576" y="1357785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 I</a:t>
            </a:r>
            <a:endParaRPr lang="e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000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</a:rPr>
              <a:t>ଓଡିଆ</a:t>
            </a:r>
            <a:endParaRPr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" sz="2000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ପାଠ-୯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ସପନି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ଅଜା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ଙ୍କ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ସପନ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atin typeface="Calibri" panose="020F0502020204030204" pitchFamily="34" charset="0"/>
                <a:cs typeface="Calibri" panose="020F0502020204030204" pitchFamily="34" charset="0"/>
              </a:rPr>
              <a:t>ଦେଖା</a:t>
            </a:r>
            <a:endParaRPr lang="en-IN" sz="2000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SUBTOPIC:</a:t>
            </a:r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2000" b="1" dirty="0" err="1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ଅଭ୍ୟାସ</a:t>
            </a:r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- ୮,୯,୧୦, ୧୧ଓ୧୨</a:t>
            </a:r>
          </a:p>
          <a:p>
            <a:r>
              <a:rPr lang="en-GB" sz="2000" b="1" dirty="0">
                <a:ln w="0"/>
                <a:latin typeface="Calibri" panose="020F0502020204030204" pitchFamily="34" charset="0"/>
                <a:cs typeface="Calibri" panose="020F0502020204030204" pitchFamily="34" charset="0"/>
              </a:rPr>
              <a:t>                           </a:t>
            </a:r>
          </a:p>
          <a:p>
            <a:r>
              <a:rPr lang="en-GB" sz="2000" b="1" dirty="0">
                <a:ln w="0"/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endParaRPr lang="en-IN" sz="2000" b="1" dirty="0">
              <a:ln w="0"/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EC42A09-A475-4692-8262-235B9AB48320}"/>
              </a:ext>
            </a:extLst>
          </p:cNvPr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01E0E0A-AFE6-47CE-9DFA-3301978C73BB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3D72A6A-4B98-4E5C-96C6-1C61A0E27C98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3107428-474F-4342-B37A-ED028427099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19B4E867-B863-4FDA-A439-28D31E5E4FBE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DF5E453-A05F-4973-8835-4ED4BE8C3EAB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AC03D8B5-AEC9-42C7-988D-E3D777083AF7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D2C4DC1-A61C-44EF-A5D2-EB91A9C6FBED}"/>
              </a:ext>
            </a:extLst>
          </p:cNvPr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FC2F72A4-5DA3-4249-97CD-F76A68A3935D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185D138-E5E3-4736-830B-CF3AF69BF8C4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31DDDDF-1815-4572-A5DB-0D74661CE521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72745F8-98DD-46A7-BE3A-8C119410E50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06631B3-6B71-49AE-9CE5-59C18C1362F5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4EF6729-28FB-4E36-8722-2FE891CFF15C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80A028-F6A3-4239-8C25-1633A255553B}"/>
              </a:ext>
            </a:extLst>
          </p:cNvPr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037CA87-F1DC-4E00-BDBC-87BA4A9D1EB8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81CACBF-7D8B-4DBD-AACD-30CCC8DA07D5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EBEDCCA-DBAB-4683-957F-B323F2BAFC2E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4E3C9CD-16D5-4B74-ACD6-E8690900E4A4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8D7A315-3250-424A-B9B1-C0F8C5301B11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D9189B4-21F9-4A75-90AF-2C661D294FB4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722E048-C19E-40C6-A1C3-7ECA8DC4708A}"/>
              </a:ext>
            </a:extLst>
          </p:cNvPr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  <a:blipFill>
            <a:blip r:embed="rId5"/>
            <a:tile tx="0" ty="0" sx="100000" sy="100000" flip="none" algn="tl"/>
          </a:blipFill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561D28A0-1DCF-4A24-B84F-812D5399ECDE}"/>
                </a:ext>
              </a:extLst>
            </p:cNvPr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98EA83A-773E-4791-930C-8734B05965AF}"/>
                </a:ext>
              </a:extLst>
            </p:cNvPr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2266E32-F2D6-4409-A234-8D5AE8ADB389}"/>
                </a:ext>
              </a:extLst>
            </p:cNvPr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DBE1F70-A0F1-4248-8628-51BA073F0939}"/>
                </a:ext>
              </a:extLst>
            </p:cNvPr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28A646E3-D9BA-4B04-9A67-1077A5771190}"/>
                </a:ext>
              </a:extLst>
            </p:cNvPr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42BC7DD-D0BA-49EB-B2E7-F1A955464F1E}"/>
                </a:ext>
              </a:extLst>
            </p:cNvPr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grpFill/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C6269A-7FF3-2C6A-4163-4A2AA8C8A8A7}"/>
              </a:ext>
            </a:extLst>
          </p:cNvPr>
          <p:cNvSpPr txBox="1"/>
          <p:nvPr/>
        </p:nvSpPr>
        <p:spPr>
          <a:xfrm>
            <a:off x="3657600" y="168456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17" name="Picture 17">
            <a:extLst>
              <a:ext uri="{FF2B5EF4-FFF2-40B4-BE49-F238E27FC236}">
                <a16:creationId xmlns:a16="http://schemas.microsoft.com/office/drawing/2014/main" id="{D126888F-735C-D03A-FD77-57595D7EA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5" y="126629"/>
            <a:ext cx="6387075" cy="430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21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51D10D04-E848-D94F-AA6D-CC28C00AB4C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ABEE35-ABAD-B643-AD08-9551779ADEDF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C6269A-7FF3-2C6A-4163-4A2AA8C8A8A7}"/>
              </a:ext>
            </a:extLst>
          </p:cNvPr>
          <p:cNvSpPr txBox="1"/>
          <p:nvPr/>
        </p:nvSpPr>
        <p:spPr>
          <a:xfrm>
            <a:off x="3657600" y="1684564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17" name="Picture 17">
            <a:extLst>
              <a:ext uri="{FF2B5EF4-FFF2-40B4-BE49-F238E27FC236}">
                <a16:creationId xmlns:a16="http://schemas.microsoft.com/office/drawing/2014/main" id="{CFAF145A-A964-AF7C-8CF7-A66D732E97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742950"/>
            <a:ext cx="6096000" cy="36576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9393C69-F0B5-8DE1-8A4C-6A1731128FE3}"/>
              </a:ext>
            </a:extLst>
          </p:cNvPr>
          <p:cNvSpPr txBox="1"/>
          <p:nvPr/>
        </p:nvSpPr>
        <p:spPr>
          <a:xfrm>
            <a:off x="4272643" y="1376787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err="1"/>
              <a:t>ଗଦା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994EAE-3F19-98A8-A493-0A76E213A2F3}"/>
              </a:ext>
            </a:extLst>
          </p:cNvPr>
          <p:cNvSpPr txBox="1"/>
          <p:nvPr/>
        </p:nvSpPr>
        <p:spPr>
          <a:xfrm>
            <a:off x="4272643" y="2010624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err="1"/>
              <a:t>ମାଛ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ED400E8-3177-30AF-662F-3C197B39BDA8}"/>
              </a:ext>
            </a:extLst>
          </p:cNvPr>
          <p:cNvSpPr txBox="1"/>
          <p:nvPr/>
        </p:nvSpPr>
        <p:spPr>
          <a:xfrm>
            <a:off x="4272643" y="2727549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err="1"/>
              <a:t>ସାତ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164A86-27F7-4004-B140-832D5EBF9599}"/>
              </a:ext>
            </a:extLst>
          </p:cNvPr>
          <p:cNvSpPr txBox="1"/>
          <p:nvPr/>
        </p:nvSpPr>
        <p:spPr>
          <a:xfrm>
            <a:off x="4191000" y="3495291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 err="1"/>
              <a:t>ଦାଆ</a:t>
            </a:r>
            <a:r>
              <a:rPr lang="en-GB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75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77;p16">
            <a:extLst>
              <a:ext uri="{FF2B5EF4-FFF2-40B4-BE49-F238E27FC236}">
                <a16:creationId xmlns:a16="http://schemas.microsoft.com/office/drawing/2014/main" id="{AA317E88-3BAF-23CD-976F-A15585E9F59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61514" y="12662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B2C634F-3E1B-8D16-4C2C-9213FDA04A35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3" name="Picture 13">
            <a:extLst>
              <a:ext uri="{FF2B5EF4-FFF2-40B4-BE49-F238E27FC236}">
                <a16:creationId xmlns:a16="http://schemas.microsoft.com/office/drawing/2014/main" id="{D88DD0E3-B02E-DC75-4EE5-3B8778481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40" y="199386"/>
            <a:ext cx="3336465" cy="4744728"/>
          </a:xfrm>
          <a:prstGeom prst="rect">
            <a:avLst/>
          </a:prstGeom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6442DA76-AF41-723F-43E3-BFA9DABB3D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579" y="432565"/>
            <a:ext cx="3450566" cy="4248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25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71466" y="1419622"/>
            <a:ext cx="6874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or-IN" sz="2000" dirty="0">
                <a:latin typeface="Calibri" panose="020F0502020204030204" pitchFamily="34" charset="0"/>
                <a:cs typeface="Calibri" panose="020F0502020204030204" pitchFamily="34" charset="0"/>
              </a:rPr>
              <a:t>ପିଲାମାନଙ୍କର ଶ୍ରବଣ ପଠନ ଓ ଲିଖନ ଶୈଳୀର ଅଭିବୃଦ୍ଧି ହେବ ।</a:t>
            </a:r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AE1A3A-23ED-49B4-BEBB-623372D2A8F3}"/>
              </a:ext>
            </a:extLst>
          </p:cNvPr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or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ଲବ୍ଧଜ୍ଞାନର ଫଳାଫଳ</a:t>
            </a:r>
            <a:r>
              <a:rPr lang="en-IN" sz="4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:-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C55D9E-A6A2-4D16-8D46-F8F391805B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641148"/>
            <a:ext cx="2488384" cy="1707654"/>
          </a:xfrm>
          <a:prstGeom prst="rect">
            <a:avLst/>
          </a:prstGeom>
        </p:spPr>
      </p:pic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D09FFF1B-8D86-F844-96DF-B42DD7F395D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261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791</TotalTime>
  <Words>228</Words>
  <Application>Microsoft Office PowerPoint</Application>
  <PresentationFormat>On-screen Show (16:9)</PresentationFormat>
  <Paragraphs>86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abhilipsha mohanty</cp:lastModifiedBy>
  <cp:revision>147</cp:revision>
  <dcterms:modified xsi:type="dcterms:W3CDTF">2022-11-12T05:54:38Z</dcterms:modified>
</cp:coreProperties>
</file>