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2.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3.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omments/comment4.xml" ContentType="application/vnd.openxmlformats-officedocument.presentationml.comment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omments/comment5.xml" ContentType="application/vnd.openxmlformats-officedocument.presentationml.comment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omments/comment6.xml" ContentType="application/vnd.openxmlformats-officedocument.presentationml.comments+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omments/comment7.xml" ContentType="application/vnd.openxmlformats-officedocument.presentationml.comment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omments/comment8.xml" ContentType="application/vnd.openxmlformats-officedocument.presentationml.comments+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omments/comment9.xml" ContentType="application/vnd.openxmlformats-officedocument.presentationml.comments+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comments/comment10.xml" ContentType="application/vnd.openxmlformats-officedocument.presentationml.comments+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comments/comment11.xml" ContentType="application/vnd.openxmlformats-officedocument.presentationml.comments+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comments/comment12.xml" ContentType="application/vnd.openxmlformats-officedocument.presentationml.comments+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comments/comment13.xml" ContentType="application/vnd.openxmlformats-officedocument.presentationml.comments+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comments/comment14.xml" ContentType="application/vnd.openxmlformats-officedocument.presentationml.comments+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2"/>
  </p:notesMasterIdLst>
  <p:sldIdLst>
    <p:sldId id="257" r:id="rId2"/>
    <p:sldId id="258" r:id="rId3"/>
    <p:sldId id="260" r:id="rId4"/>
    <p:sldId id="261" r:id="rId5"/>
    <p:sldId id="262" r:id="rId6"/>
    <p:sldId id="263" r:id="rId7"/>
    <p:sldId id="264" r:id="rId8"/>
    <p:sldId id="265" r:id="rId9"/>
    <p:sldId id="259" r:id="rId10"/>
    <p:sldId id="256"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48" r:id="rId93"/>
    <p:sldId id="349" r:id="rId94"/>
    <p:sldId id="350" r:id="rId95"/>
    <p:sldId id="351" r:id="rId96"/>
    <p:sldId id="352" r:id="rId97"/>
    <p:sldId id="353" r:id="rId98"/>
    <p:sldId id="354" r:id="rId99"/>
    <p:sldId id="355" r:id="rId100"/>
    <p:sldId id="356" r:id="rId10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tableStyles" Target="tableStyle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commentAuthors" Target="commentAuthors.xml"/><Relationship Id="rId108"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ky Mishra" userId="b0060985c44069fe" providerId="LiveId" clId="{6FFF8CE2-1616-4D14-A99C-DFD3624BD9A2}"/>
    <pc:docChg chg="custSel delSld modSld">
      <pc:chgData name="Lucky Mishra" userId="b0060985c44069fe" providerId="LiveId" clId="{6FFF8CE2-1616-4D14-A99C-DFD3624BD9A2}" dt="2022-03-30T10:32:08.848" v="219"/>
      <pc:docMkLst>
        <pc:docMk/>
      </pc:docMkLst>
      <pc:sldChg chg="addSp delSp modSp mod">
        <pc:chgData name="Lucky Mishra" userId="b0060985c44069fe" providerId="LiveId" clId="{6FFF8CE2-1616-4D14-A99C-DFD3624BD9A2}" dt="2022-03-30T10:20:26.462" v="34"/>
        <pc:sldMkLst>
          <pc:docMk/>
          <pc:sldMk cId="0" sldId="256"/>
        </pc:sldMkLst>
        <pc:picChg chg="add mod">
          <ac:chgData name="Lucky Mishra" userId="b0060985c44069fe" providerId="LiveId" clId="{6FFF8CE2-1616-4D14-A99C-DFD3624BD9A2}" dt="2022-03-30T10:20:26.462" v="34"/>
          <ac:picMkLst>
            <pc:docMk/>
            <pc:sldMk cId="0" sldId="256"/>
            <ac:picMk id="6" creationId="{F03B3846-031C-483D-8792-F7BC12E32792}"/>
          </ac:picMkLst>
        </pc:picChg>
        <pc:picChg chg="del mod">
          <ac:chgData name="Lucky Mishra" userId="b0060985c44069fe" providerId="LiveId" clId="{6FFF8CE2-1616-4D14-A99C-DFD3624BD9A2}" dt="2022-03-30T10:20:25.205" v="33" actId="478"/>
          <ac:picMkLst>
            <pc:docMk/>
            <pc:sldMk cId="0" sldId="256"/>
            <ac:picMk id="55" creationId="{00000000-0000-0000-0000-000000000000}"/>
          </ac:picMkLst>
        </pc:picChg>
      </pc:sldChg>
      <pc:sldChg chg="addSp delSp modSp mod">
        <pc:chgData name="Lucky Mishra" userId="b0060985c44069fe" providerId="LiveId" clId="{6FFF8CE2-1616-4D14-A99C-DFD3624BD9A2}" dt="2022-03-30T10:19:15.478" v="12" actId="1076"/>
        <pc:sldMkLst>
          <pc:docMk/>
          <pc:sldMk cId="0" sldId="257"/>
        </pc:sldMkLst>
        <pc:picChg chg="add mod">
          <ac:chgData name="Lucky Mishra" userId="b0060985c44069fe" providerId="LiveId" clId="{6FFF8CE2-1616-4D14-A99C-DFD3624BD9A2}" dt="2022-03-30T10:19:15.478" v="12" actId="1076"/>
          <ac:picMkLst>
            <pc:docMk/>
            <pc:sldMk cId="0" sldId="257"/>
            <ac:picMk id="6" creationId="{0E25FB5C-C1B7-4F2C-8F4E-6CA07D17DB99}"/>
          </ac:picMkLst>
        </pc:picChg>
        <pc:picChg chg="del">
          <ac:chgData name="Lucky Mishra" userId="b0060985c44069fe" providerId="LiveId" clId="{6FFF8CE2-1616-4D14-A99C-DFD3624BD9A2}" dt="2022-03-30T10:19:06.678" v="10" actId="478"/>
          <ac:picMkLst>
            <pc:docMk/>
            <pc:sldMk cId="0" sldId="257"/>
            <ac:picMk id="55" creationId="{00000000-0000-0000-0000-000000000000}"/>
          </ac:picMkLst>
        </pc:picChg>
      </pc:sldChg>
      <pc:sldChg chg="addSp delSp modSp mod">
        <pc:chgData name="Lucky Mishra" userId="b0060985c44069fe" providerId="LiveId" clId="{6FFF8CE2-1616-4D14-A99C-DFD3624BD9A2}" dt="2022-03-30T10:19:27.671" v="16" actId="1076"/>
        <pc:sldMkLst>
          <pc:docMk/>
          <pc:sldMk cId="0" sldId="258"/>
        </pc:sldMkLst>
        <pc:spChg chg="del">
          <ac:chgData name="Lucky Mishra" userId="b0060985c44069fe" providerId="LiveId" clId="{6FFF8CE2-1616-4D14-A99C-DFD3624BD9A2}" dt="2022-03-30T10:19:19.304" v="13" actId="478"/>
          <ac:spMkLst>
            <pc:docMk/>
            <pc:sldMk cId="0" sldId="258"/>
            <ac:spMk id="70" creationId="{00000000-0000-0000-0000-000000000000}"/>
          </ac:spMkLst>
        </pc:spChg>
        <pc:picChg chg="add mod">
          <ac:chgData name="Lucky Mishra" userId="b0060985c44069fe" providerId="LiveId" clId="{6FFF8CE2-1616-4D14-A99C-DFD3624BD9A2}" dt="2022-03-30T10:19:27.671" v="16" actId="1076"/>
          <ac:picMkLst>
            <pc:docMk/>
            <pc:sldMk cId="0" sldId="258"/>
            <ac:picMk id="7" creationId="{0E25FB5C-C1B7-4F2C-8F4E-6CA07D17DB99}"/>
          </ac:picMkLst>
        </pc:picChg>
        <pc:picChg chg="del mod">
          <ac:chgData name="Lucky Mishra" userId="b0060985c44069fe" providerId="LiveId" clId="{6FFF8CE2-1616-4D14-A99C-DFD3624BD9A2}" dt="2022-03-30T10:19:21.868" v="14" actId="478"/>
          <ac:picMkLst>
            <pc:docMk/>
            <pc:sldMk cId="0" sldId="258"/>
            <ac:picMk id="69" creationId="{00000000-0000-0000-0000-000000000000}"/>
          </ac:picMkLst>
        </pc:picChg>
      </pc:sldChg>
      <pc:sldChg chg="addSp delSp modSp mod">
        <pc:chgData name="Lucky Mishra" userId="b0060985c44069fe" providerId="LiveId" clId="{6FFF8CE2-1616-4D14-A99C-DFD3624BD9A2}" dt="2022-03-30T10:20:21.302" v="31"/>
        <pc:sldMkLst>
          <pc:docMk/>
          <pc:sldMk cId="0" sldId="259"/>
        </pc:sldMkLst>
        <pc:picChg chg="add mod">
          <ac:chgData name="Lucky Mishra" userId="b0060985c44069fe" providerId="LiveId" clId="{6FFF8CE2-1616-4D14-A99C-DFD3624BD9A2}" dt="2022-03-30T10:20:21.302" v="31"/>
          <ac:picMkLst>
            <pc:docMk/>
            <pc:sldMk cId="0" sldId="259"/>
            <ac:picMk id="4" creationId="{A46B8C7F-C0A2-4A2F-9152-5FCA2C802B71}"/>
          </ac:picMkLst>
        </pc:picChg>
        <pc:picChg chg="del mod">
          <ac:chgData name="Lucky Mishra" userId="b0060985c44069fe" providerId="LiveId" clId="{6FFF8CE2-1616-4D14-A99C-DFD3624BD9A2}" dt="2022-03-30T10:20:20.144" v="30" actId="478"/>
          <ac:picMkLst>
            <pc:docMk/>
            <pc:sldMk cId="0" sldId="259"/>
            <ac:picMk id="76" creationId="{00000000-0000-0000-0000-000000000000}"/>
          </ac:picMkLst>
        </pc:picChg>
      </pc:sldChg>
      <pc:sldChg chg="addSp delSp modSp mod">
        <pc:chgData name="Lucky Mishra" userId="b0060985c44069fe" providerId="LiveId" clId="{6FFF8CE2-1616-4D14-A99C-DFD3624BD9A2}" dt="2022-03-30T10:19:33.734" v="18"/>
        <pc:sldMkLst>
          <pc:docMk/>
          <pc:sldMk cId="0" sldId="260"/>
        </pc:sldMkLst>
        <pc:picChg chg="del mod">
          <ac:chgData name="Lucky Mishra" userId="b0060985c44069fe" providerId="LiveId" clId="{6FFF8CE2-1616-4D14-A99C-DFD3624BD9A2}" dt="2022-03-30T10:19:32.453" v="17" actId="478"/>
          <ac:picMkLst>
            <pc:docMk/>
            <pc:sldMk cId="0" sldId="260"/>
            <ac:picMk id="4" creationId="{00000000-0000-0000-0000-000000000000}"/>
          </ac:picMkLst>
        </pc:picChg>
        <pc:picChg chg="add mod">
          <ac:chgData name="Lucky Mishra" userId="b0060985c44069fe" providerId="LiveId" clId="{6FFF8CE2-1616-4D14-A99C-DFD3624BD9A2}" dt="2022-03-30T10:19:33.734" v="18"/>
          <ac:picMkLst>
            <pc:docMk/>
            <pc:sldMk cId="0" sldId="260"/>
            <ac:picMk id="5" creationId="{50A149CE-C383-4AA4-86CB-BB4EB831DAEF}"/>
          </ac:picMkLst>
        </pc:picChg>
      </pc:sldChg>
      <pc:sldChg chg="addSp delSp modSp mod">
        <pc:chgData name="Lucky Mishra" userId="b0060985c44069fe" providerId="LiveId" clId="{6FFF8CE2-1616-4D14-A99C-DFD3624BD9A2}" dt="2022-03-30T10:19:38.680" v="20"/>
        <pc:sldMkLst>
          <pc:docMk/>
          <pc:sldMk cId="0" sldId="261"/>
        </pc:sldMkLst>
        <pc:picChg chg="del mod">
          <ac:chgData name="Lucky Mishra" userId="b0060985c44069fe" providerId="LiveId" clId="{6FFF8CE2-1616-4D14-A99C-DFD3624BD9A2}" dt="2022-03-30T10:19:37.402" v="19" actId="478"/>
          <ac:picMkLst>
            <pc:docMk/>
            <pc:sldMk cId="0" sldId="261"/>
            <ac:picMk id="4" creationId="{00000000-0000-0000-0000-000000000000}"/>
          </ac:picMkLst>
        </pc:picChg>
        <pc:picChg chg="add mod">
          <ac:chgData name="Lucky Mishra" userId="b0060985c44069fe" providerId="LiveId" clId="{6FFF8CE2-1616-4D14-A99C-DFD3624BD9A2}" dt="2022-03-30T10:19:38.680" v="20"/>
          <ac:picMkLst>
            <pc:docMk/>
            <pc:sldMk cId="0" sldId="261"/>
            <ac:picMk id="5" creationId="{72D6CE3A-0383-407B-B79D-CCE044AD8FFA}"/>
          </ac:picMkLst>
        </pc:picChg>
      </pc:sldChg>
      <pc:sldChg chg="addSp delSp modSp mod">
        <pc:chgData name="Lucky Mishra" userId="b0060985c44069fe" providerId="LiveId" clId="{6FFF8CE2-1616-4D14-A99C-DFD3624BD9A2}" dt="2022-03-30T10:19:55.279" v="22"/>
        <pc:sldMkLst>
          <pc:docMk/>
          <pc:sldMk cId="0" sldId="262"/>
        </pc:sldMkLst>
        <pc:picChg chg="del mod">
          <ac:chgData name="Lucky Mishra" userId="b0060985c44069fe" providerId="LiveId" clId="{6FFF8CE2-1616-4D14-A99C-DFD3624BD9A2}" dt="2022-03-30T10:19:54.172" v="21" actId="478"/>
          <ac:picMkLst>
            <pc:docMk/>
            <pc:sldMk cId="0" sldId="262"/>
            <ac:picMk id="4" creationId="{00000000-0000-0000-0000-000000000000}"/>
          </ac:picMkLst>
        </pc:picChg>
        <pc:picChg chg="add mod">
          <ac:chgData name="Lucky Mishra" userId="b0060985c44069fe" providerId="LiveId" clId="{6FFF8CE2-1616-4D14-A99C-DFD3624BD9A2}" dt="2022-03-30T10:19:55.279" v="22"/>
          <ac:picMkLst>
            <pc:docMk/>
            <pc:sldMk cId="0" sldId="262"/>
            <ac:picMk id="5" creationId="{D553E211-3F43-4365-9094-D8998FB87AA5}"/>
          </ac:picMkLst>
        </pc:picChg>
      </pc:sldChg>
      <pc:sldChg chg="addSp delSp modSp mod">
        <pc:chgData name="Lucky Mishra" userId="b0060985c44069fe" providerId="LiveId" clId="{6FFF8CE2-1616-4D14-A99C-DFD3624BD9A2}" dt="2022-03-30T10:20:00.538" v="24"/>
        <pc:sldMkLst>
          <pc:docMk/>
          <pc:sldMk cId="0" sldId="263"/>
        </pc:sldMkLst>
        <pc:picChg chg="del mod">
          <ac:chgData name="Lucky Mishra" userId="b0060985c44069fe" providerId="LiveId" clId="{6FFF8CE2-1616-4D14-A99C-DFD3624BD9A2}" dt="2022-03-30T10:19:59.127" v="23" actId="478"/>
          <ac:picMkLst>
            <pc:docMk/>
            <pc:sldMk cId="0" sldId="263"/>
            <ac:picMk id="4" creationId="{00000000-0000-0000-0000-000000000000}"/>
          </ac:picMkLst>
        </pc:picChg>
        <pc:picChg chg="add mod">
          <ac:chgData name="Lucky Mishra" userId="b0060985c44069fe" providerId="LiveId" clId="{6FFF8CE2-1616-4D14-A99C-DFD3624BD9A2}" dt="2022-03-30T10:20:00.538" v="24"/>
          <ac:picMkLst>
            <pc:docMk/>
            <pc:sldMk cId="0" sldId="263"/>
            <ac:picMk id="5" creationId="{F9F0C777-9AA4-4812-9363-93FD83687E52}"/>
          </ac:picMkLst>
        </pc:picChg>
      </pc:sldChg>
      <pc:sldChg chg="addSp delSp modSp mod">
        <pc:chgData name="Lucky Mishra" userId="b0060985c44069fe" providerId="LiveId" clId="{6FFF8CE2-1616-4D14-A99C-DFD3624BD9A2}" dt="2022-03-30T10:20:05.976" v="27"/>
        <pc:sldMkLst>
          <pc:docMk/>
          <pc:sldMk cId="0" sldId="264"/>
        </pc:sldMkLst>
        <pc:picChg chg="del mod">
          <ac:chgData name="Lucky Mishra" userId="b0060985c44069fe" providerId="LiveId" clId="{6FFF8CE2-1616-4D14-A99C-DFD3624BD9A2}" dt="2022-03-30T10:20:04.700" v="26" actId="478"/>
          <ac:picMkLst>
            <pc:docMk/>
            <pc:sldMk cId="0" sldId="264"/>
            <ac:picMk id="4" creationId="{00000000-0000-0000-0000-000000000000}"/>
          </ac:picMkLst>
        </pc:picChg>
        <pc:picChg chg="add mod">
          <ac:chgData name="Lucky Mishra" userId="b0060985c44069fe" providerId="LiveId" clId="{6FFF8CE2-1616-4D14-A99C-DFD3624BD9A2}" dt="2022-03-30T10:20:05.976" v="27"/>
          <ac:picMkLst>
            <pc:docMk/>
            <pc:sldMk cId="0" sldId="264"/>
            <ac:picMk id="5" creationId="{F7C1C9DE-A052-460B-8C7E-41FB7846EF73}"/>
          </ac:picMkLst>
        </pc:picChg>
      </pc:sldChg>
      <pc:sldChg chg="addSp delSp modSp mod">
        <pc:chgData name="Lucky Mishra" userId="b0060985c44069fe" providerId="LiveId" clId="{6FFF8CE2-1616-4D14-A99C-DFD3624BD9A2}" dt="2022-03-30T10:20:14.457" v="29"/>
        <pc:sldMkLst>
          <pc:docMk/>
          <pc:sldMk cId="0" sldId="265"/>
        </pc:sldMkLst>
        <pc:picChg chg="del mod">
          <ac:chgData name="Lucky Mishra" userId="b0060985c44069fe" providerId="LiveId" clId="{6FFF8CE2-1616-4D14-A99C-DFD3624BD9A2}" dt="2022-03-30T10:20:13.233" v="28" actId="478"/>
          <ac:picMkLst>
            <pc:docMk/>
            <pc:sldMk cId="0" sldId="265"/>
            <ac:picMk id="4" creationId="{00000000-0000-0000-0000-000000000000}"/>
          </ac:picMkLst>
        </pc:picChg>
        <pc:picChg chg="add mod">
          <ac:chgData name="Lucky Mishra" userId="b0060985c44069fe" providerId="LiveId" clId="{6FFF8CE2-1616-4D14-A99C-DFD3624BD9A2}" dt="2022-03-30T10:20:14.457" v="29"/>
          <ac:picMkLst>
            <pc:docMk/>
            <pc:sldMk cId="0" sldId="265"/>
            <ac:picMk id="5" creationId="{BFDC885B-1CFD-400B-961E-14B22BD01808}"/>
          </ac:picMkLst>
        </pc:picChg>
      </pc:sldChg>
      <pc:sldChg chg="addSp delSp modSp mod">
        <pc:chgData name="Lucky Mishra" userId="b0060985c44069fe" providerId="LiveId" clId="{6FFF8CE2-1616-4D14-A99C-DFD3624BD9A2}" dt="2022-03-30T10:20:34.032" v="37"/>
        <pc:sldMkLst>
          <pc:docMk/>
          <pc:sldMk cId="0" sldId="266"/>
        </pc:sldMkLst>
        <pc:spChg chg="del">
          <ac:chgData name="Lucky Mishra" userId="b0060985c44069fe" providerId="LiveId" clId="{6FFF8CE2-1616-4D14-A99C-DFD3624BD9A2}" dt="2022-03-30T10:20:30.123" v="35" actId="478"/>
          <ac:spMkLst>
            <pc:docMk/>
            <pc:sldMk cId="0" sldId="266"/>
            <ac:spMk id="63" creationId="{00000000-0000-0000-0000-000000000000}"/>
          </ac:spMkLst>
        </pc:spChg>
        <pc:picChg chg="add mod">
          <ac:chgData name="Lucky Mishra" userId="b0060985c44069fe" providerId="LiveId" clId="{6FFF8CE2-1616-4D14-A99C-DFD3624BD9A2}" dt="2022-03-30T10:20:34.032" v="37"/>
          <ac:picMkLst>
            <pc:docMk/>
            <pc:sldMk cId="0" sldId="266"/>
            <ac:picMk id="7" creationId="{62DD1DA3-C00E-4F3A-8D27-245E37E95E83}"/>
          </ac:picMkLst>
        </pc:picChg>
        <pc:picChg chg="del mod">
          <ac:chgData name="Lucky Mishra" userId="b0060985c44069fe" providerId="LiveId" clId="{6FFF8CE2-1616-4D14-A99C-DFD3624BD9A2}" dt="2022-03-30T10:20:32.589" v="36" actId="478"/>
          <ac:picMkLst>
            <pc:docMk/>
            <pc:sldMk cId="0" sldId="266"/>
            <ac:picMk id="62" creationId="{00000000-0000-0000-0000-000000000000}"/>
          </ac:picMkLst>
        </pc:picChg>
      </pc:sldChg>
      <pc:sldChg chg="addSp delSp modSp mod">
        <pc:chgData name="Lucky Mishra" userId="b0060985c44069fe" providerId="LiveId" clId="{6FFF8CE2-1616-4D14-A99C-DFD3624BD9A2}" dt="2022-03-30T10:20:40.705" v="40"/>
        <pc:sldMkLst>
          <pc:docMk/>
          <pc:sldMk cId="0" sldId="267"/>
        </pc:sldMkLst>
        <pc:spChg chg="del">
          <ac:chgData name="Lucky Mishra" userId="b0060985c44069fe" providerId="LiveId" clId="{6FFF8CE2-1616-4D14-A99C-DFD3624BD9A2}" dt="2022-03-30T10:20:38.174" v="38" actId="478"/>
          <ac:spMkLst>
            <pc:docMk/>
            <pc:sldMk cId="0" sldId="267"/>
            <ac:spMk id="70" creationId="{00000000-0000-0000-0000-000000000000}"/>
          </ac:spMkLst>
        </pc:spChg>
        <pc:picChg chg="add mod">
          <ac:chgData name="Lucky Mishra" userId="b0060985c44069fe" providerId="LiveId" clId="{6FFF8CE2-1616-4D14-A99C-DFD3624BD9A2}" dt="2022-03-30T10:20:40.705" v="40"/>
          <ac:picMkLst>
            <pc:docMk/>
            <pc:sldMk cId="0" sldId="267"/>
            <ac:picMk id="7" creationId="{C1BC3DC0-4569-4495-BE0D-5C3C1449358D}"/>
          </ac:picMkLst>
        </pc:picChg>
        <pc:picChg chg="del mod">
          <ac:chgData name="Lucky Mishra" userId="b0060985c44069fe" providerId="LiveId" clId="{6FFF8CE2-1616-4D14-A99C-DFD3624BD9A2}" dt="2022-03-30T10:20:39.464" v="39" actId="478"/>
          <ac:picMkLst>
            <pc:docMk/>
            <pc:sldMk cId="0" sldId="267"/>
            <ac:picMk id="69" creationId="{00000000-0000-0000-0000-000000000000}"/>
          </ac:picMkLst>
        </pc:picChg>
      </pc:sldChg>
      <pc:sldChg chg="addSp delSp modSp mod">
        <pc:chgData name="Lucky Mishra" userId="b0060985c44069fe" providerId="LiveId" clId="{6FFF8CE2-1616-4D14-A99C-DFD3624BD9A2}" dt="2022-03-30T10:20:46.566" v="42"/>
        <pc:sldMkLst>
          <pc:docMk/>
          <pc:sldMk cId="0" sldId="268"/>
        </pc:sldMkLst>
        <pc:picChg chg="del">
          <ac:chgData name="Lucky Mishra" userId="b0060985c44069fe" providerId="LiveId" clId="{6FFF8CE2-1616-4D14-A99C-DFD3624BD9A2}" dt="2022-03-30T10:20:44.446" v="41" actId="478"/>
          <ac:picMkLst>
            <pc:docMk/>
            <pc:sldMk cId="0" sldId="268"/>
            <ac:picMk id="4" creationId="{00000000-0000-0000-0000-000000000000}"/>
          </ac:picMkLst>
        </pc:picChg>
        <pc:picChg chg="add mod">
          <ac:chgData name="Lucky Mishra" userId="b0060985c44069fe" providerId="LiveId" clId="{6FFF8CE2-1616-4D14-A99C-DFD3624BD9A2}" dt="2022-03-30T10:20:46.566" v="42"/>
          <ac:picMkLst>
            <pc:docMk/>
            <pc:sldMk cId="0" sldId="268"/>
            <ac:picMk id="5" creationId="{680534C4-6BA6-487B-87E7-74540275A217}"/>
          </ac:picMkLst>
        </pc:picChg>
      </pc:sldChg>
      <pc:sldChg chg="addSp delSp modSp mod">
        <pc:chgData name="Lucky Mishra" userId="b0060985c44069fe" providerId="LiveId" clId="{6FFF8CE2-1616-4D14-A99C-DFD3624BD9A2}" dt="2022-03-30T10:20:58.639" v="44"/>
        <pc:sldMkLst>
          <pc:docMk/>
          <pc:sldMk cId="0" sldId="269"/>
        </pc:sldMkLst>
        <pc:picChg chg="del">
          <ac:chgData name="Lucky Mishra" userId="b0060985c44069fe" providerId="LiveId" clId="{6FFF8CE2-1616-4D14-A99C-DFD3624BD9A2}" dt="2022-03-30T10:20:50.885" v="43" actId="478"/>
          <ac:picMkLst>
            <pc:docMk/>
            <pc:sldMk cId="0" sldId="269"/>
            <ac:picMk id="4" creationId="{00000000-0000-0000-0000-000000000000}"/>
          </ac:picMkLst>
        </pc:picChg>
        <pc:picChg chg="add mod">
          <ac:chgData name="Lucky Mishra" userId="b0060985c44069fe" providerId="LiveId" clId="{6FFF8CE2-1616-4D14-A99C-DFD3624BD9A2}" dt="2022-03-30T10:20:58.639" v="44"/>
          <ac:picMkLst>
            <pc:docMk/>
            <pc:sldMk cId="0" sldId="269"/>
            <ac:picMk id="5" creationId="{4B699447-21F7-46CB-A673-E7C237FF970A}"/>
          </ac:picMkLst>
        </pc:picChg>
      </pc:sldChg>
      <pc:sldChg chg="addSp delSp modSp mod">
        <pc:chgData name="Lucky Mishra" userId="b0060985c44069fe" providerId="LiveId" clId="{6FFF8CE2-1616-4D14-A99C-DFD3624BD9A2}" dt="2022-03-30T10:21:04.042" v="46"/>
        <pc:sldMkLst>
          <pc:docMk/>
          <pc:sldMk cId="0" sldId="270"/>
        </pc:sldMkLst>
        <pc:picChg chg="del">
          <ac:chgData name="Lucky Mishra" userId="b0060985c44069fe" providerId="LiveId" clId="{6FFF8CE2-1616-4D14-A99C-DFD3624BD9A2}" dt="2022-03-30T10:21:02.776" v="45" actId="478"/>
          <ac:picMkLst>
            <pc:docMk/>
            <pc:sldMk cId="0" sldId="270"/>
            <ac:picMk id="4" creationId="{00000000-0000-0000-0000-000000000000}"/>
          </ac:picMkLst>
        </pc:picChg>
        <pc:picChg chg="add mod">
          <ac:chgData name="Lucky Mishra" userId="b0060985c44069fe" providerId="LiveId" clId="{6FFF8CE2-1616-4D14-A99C-DFD3624BD9A2}" dt="2022-03-30T10:21:04.042" v="46"/>
          <ac:picMkLst>
            <pc:docMk/>
            <pc:sldMk cId="0" sldId="270"/>
            <ac:picMk id="5" creationId="{94961983-14D7-4384-BD8E-D42452FD973E}"/>
          </ac:picMkLst>
        </pc:picChg>
      </pc:sldChg>
      <pc:sldChg chg="addSp delSp modSp mod">
        <pc:chgData name="Lucky Mishra" userId="b0060985c44069fe" providerId="LiveId" clId="{6FFF8CE2-1616-4D14-A99C-DFD3624BD9A2}" dt="2022-03-30T10:21:09.668" v="48"/>
        <pc:sldMkLst>
          <pc:docMk/>
          <pc:sldMk cId="0" sldId="271"/>
        </pc:sldMkLst>
        <pc:picChg chg="del">
          <ac:chgData name="Lucky Mishra" userId="b0060985c44069fe" providerId="LiveId" clId="{6FFF8CE2-1616-4D14-A99C-DFD3624BD9A2}" dt="2022-03-30T10:21:08.304" v="47" actId="478"/>
          <ac:picMkLst>
            <pc:docMk/>
            <pc:sldMk cId="0" sldId="271"/>
            <ac:picMk id="4" creationId="{00000000-0000-0000-0000-000000000000}"/>
          </ac:picMkLst>
        </pc:picChg>
        <pc:picChg chg="add mod">
          <ac:chgData name="Lucky Mishra" userId="b0060985c44069fe" providerId="LiveId" clId="{6FFF8CE2-1616-4D14-A99C-DFD3624BD9A2}" dt="2022-03-30T10:21:09.668" v="48"/>
          <ac:picMkLst>
            <pc:docMk/>
            <pc:sldMk cId="0" sldId="271"/>
            <ac:picMk id="5" creationId="{239D31A4-2443-4CDD-9C57-6A53FA697DE5}"/>
          </ac:picMkLst>
        </pc:picChg>
      </pc:sldChg>
      <pc:sldChg chg="addSp delSp modSp mod">
        <pc:chgData name="Lucky Mishra" userId="b0060985c44069fe" providerId="LiveId" clId="{6FFF8CE2-1616-4D14-A99C-DFD3624BD9A2}" dt="2022-03-30T10:21:15.078" v="50"/>
        <pc:sldMkLst>
          <pc:docMk/>
          <pc:sldMk cId="0" sldId="272"/>
        </pc:sldMkLst>
        <pc:picChg chg="add mod">
          <ac:chgData name="Lucky Mishra" userId="b0060985c44069fe" providerId="LiveId" clId="{6FFF8CE2-1616-4D14-A99C-DFD3624BD9A2}" dt="2022-03-30T10:21:15.078" v="50"/>
          <ac:picMkLst>
            <pc:docMk/>
            <pc:sldMk cId="0" sldId="272"/>
            <ac:picMk id="4" creationId="{9A5E7A1D-A34B-4560-B45F-DE7620C10EAB}"/>
          </ac:picMkLst>
        </pc:picChg>
        <pc:picChg chg="del">
          <ac:chgData name="Lucky Mishra" userId="b0060985c44069fe" providerId="LiveId" clId="{6FFF8CE2-1616-4D14-A99C-DFD3624BD9A2}" dt="2022-03-30T10:21:13.816" v="49" actId="478"/>
          <ac:picMkLst>
            <pc:docMk/>
            <pc:sldMk cId="0" sldId="272"/>
            <ac:picMk id="76" creationId="{00000000-0000-0000-0000-000000000000}"/>
          </ac:picMkLst>
        </pc:picChg>
      </pc:sldChg>
      <pc:sldChg chg="addSp delSp modSp mod">
        <pc:chgData name="Lucky Mishra" userId="b0060985c44069fe" providerId="LiveId" clId="{6FFF8CE2-1616-4D14-A99C-DFD3624BD9A2}" dt="2022-03-30T10:21:25.252" v="53" actId="1076"/>
        <pc:sldMkLst>
          <pc:docMk/>
          <pc:sldMk cId="0" sldId="273"/>
        </pc:sldMkLst>
        <pc:picChg chg="add mod">
          <ac:chgData name="Lucky Mishra" userId="b0060985c44069fe" providerId="LiveId" clId="{6FFF8CE2-1616-4D14-A99C-DFD3624BD9A2}" dt="2022-03-30T10:21:25.252" v="53" actId="1076"/>
          <ac:picMkLst>
            <pc:docMk/>
            <pc:sldMk cId="0" sldId="273"/>
            <ac:picMk id="6" creationId="{FE51902E-14F9-42C6-888C-F21704DA9AA1}"/>
          </ac:picMkLst>
        </pc:picChg>
        <pc:picChg chg="del">
          <ac:chgData name="Lucky Mishra" userId="b0060985c44069fe" providerId="LiveId" clId="{6FFF8CE2-1616-4D14-A99C-DFD3624BD9A2}" dt="2022-03-30T10:21:19.521" v="51" actId="478"/>
          <ac:picMkLst>
            <pc:docMk/>
            <pc:sldMk cId="0" sldId="273"/>
            <ac:picMk id="55" creationId="{00000000-0000-0000-0000-000000000000}"/>
          </ac:picMkLst>
        </pc:picChg>
      </pc:sldChg>
      <pc:sldChg chg="addSp delSp modSp mod">
        <pc:chgData name="Lucky Mishra" userId="b0060985c44069fe" providerId="LiveId" clId="{6FFF8CE2-1616-4D14-A99C-DFD3624BD9A2}" dt="2022-03-30T10:21:30.297" v="55"/>
        <pc:sldMkLst>
          <pc:docMk/>
          <pc:sldMk cId="0" sldId="274"/>
        </pc:sldMkLst>
        <pc:picChg chg="add mod">
          <ac:chgData name="Lucky Mishra" userId="b0060985c44069fe" providerId="LiveId" clId="{6FFF8CE2-1616-4D14-A99C-DFD3624BD9A2}" dt="2022-03-30T10:21:30.297" v="55"/>
          <ac:picMkLst>
            <pc:docMk/>
            <pc:sldMk cId="0" sldId="274"/>
            <ac:picMk id="7" creationId="{17F8C108-308A-4C6A-B06F-82FB2226DD3F}"/>
          </ac:picMkLst>
        </pc:picChg>
        <pc:picChg chg="del">
          <ac:chgData name="Lucky Mishra" userId="b0060985c44069fe" providerId="LiveId" clId="{6FFF8CE2-1616-4D14-A99C-DFD3624BD9A2}" dt="2022-03-30T10:21:29.131" v="54" actId="478"/>
          <ac:picMkLst>
            <pc:docMk/>
            <pc:sldMk cId="0" sldId="274"/>
            <ac:picMk id="62" creationId="{00000000-0000-0000-0000-000000000000}"/>
          </ac:picMkLst>
        </pc:picChg>
      </pc:sldChg>
      <pc:sldChg chg="addSp delSp modSp mod">
        <pc:chgData name="Lucky Mishra" userId="b0060985c44069fe" providerId="LiveId" clId="{6FFF8CE2-1616-4D14-A99C-DFD3624BD9A2}" dt="2022-03-30T10:21:35.022" v="57"/>
        <pc:sldMkLst>
          <pc:docMk/>
          <pc:sldMk cId="0" sldId="275"/>
        </pc:sldMkLst>
        <pc:picChg chg="add mod">
          <ac:chgData name="Lucky Mishra" userId="b0060985c44069fe" providerId="LiveId" clId="{6FFF8CE2-1616-4D14-A99C-DFD3624BD9A2}" dt="2022-03-30T10:21:35.022" v="57"/>
          <ac:picMkLst>
            <pc:docMk/>
            <pc:sldMk cId="0" sldId="275"/>
            <ac:picMk id="7" creationId="{07EC179F-7A08-4DD1-8B1B-E889096D2056}"/>
          </ac:picMkLst>
        </pc:picChg>
        <pc:picChg chg="del">
          <ac:chgData name="Lucky Mishra" userId="b0060985c44069fe" providerId="LiveId" clId="{6FFF8CE2-1616-4D14-A99C-DFD3624BD9A2}" dt="2022-03-30T10:21:33.728" v="56" actId="478"/>
          <ac:picMkLst>
            <pc:docMk/>
            <pc:sldMk cId="0" sldId="275"/>
            <ac:picMk id="69" creationId="{00000000-0000-0000-0000-000000000000}"/>
          </ac:picMkLst>
        </pc:picChg>
      </pc:sldChg>
      <pc:sldChg chg="addSp delSp modSp mod">
        <pc:chgData name="Lucky Mishra" userId="b0060985c44069fe" providerId="LiveId" clId="{6FFF8CE2-1616-4D14-A99C-DFD3624BD9A2}" dt="2022-03-30T10:21:39.296" v="59"/>
        <pc:sldMkLst>
          <pc:docMk/>
          <pc:sldMk cId="0" sldId="276"/>
        </pc:sldMkLst>
        <pc:picChg chg="del">
          <ac:chgData name="Lucky Mishra" userId="b0060985c44069fe" providerId="LiveId" clId="{6FFF8CE2-1616-4D14-A99C-DFD3624BD9A2}" dt="2022-03-30T10:21:38.133" v="58" actId="478"/>
          <ac:picMkLst>
            <pc:docMk/>
            <pc:sldMk cId="0" sldId="276"/>
            <ac:picMk id="4" creationId="{00000000-0000-0000-0000-000000000000}"/>
          </ac:picMkLst>
        </pc:picChg>
        <pc:picChg chg="add mod">
          <ac:chgData name="Lucky Mishra" userId="b0060985c44069fe" providerId="LiveId" clId="{6FFF8CE2-1616-4D14-A99C-DFD3624BD9A2}" dt="2022-03-30T10:21:39.296" v="59"/>
          <ac:picMkLst>
            <pc:docMk/>
            <pc:sldMk cId="0" sldId="276"/>
            <ac:picMk id="5" creationId="{D8136177-62A8-4CF0-A3A1-2D3AA4F2B63D}"/>
          </ac:picMkLst>
        </pc:picChg>
      </pc:sldChg>
      <pc:sldChg chg="addSp delSp modSp mod">
        <pc:chgData name="Lucky Mishra" userId="b0060985c44069fe" providerId="LiveId" clId="{6FFF8CE2-1616-4D14-A99C-DFD3624BD9A2}" dt="2022-03-30T10:21:44.062" v="62"/>
        <pc:sldMkLst>
          <pc:docMk/>
          <pc:sldMk cId="0" sldId="277"/>
        </pc:sldMkLst>
        <pc:picChg chg="del mod">
          <ac:chgData name="Lucky Mishra" userId="b0060985c44069fe" providerId="LiveId" clId="{6FFF8CE2-1616-4D14-A99C-DFD3624BD9A2}" dt="2022-03-30T10:21:42.748" v="61" actId="478"/>
          <ac:picMkLst>
            <pc:docMk/>
            <pc:sldMk cId="0" sldId="277"/>
            <ac:picMk id="4" creationId="{00000000-0000-0000-0000-000000000000}"/>
          </ac:picMkLst>
        </pc:picChg>
        <pc:picChg chg="add mod">
          <ac:chgData name="Lucky Mishra" userId="b0060985c44069fe" providerId="LiveId" clId="{6FFF8CE2-1616-4D14-A99C-DFD3624BD9A2}" dt="2022-03-30T10:21:44.062" v="62"/>
          <ac:picMkLst>
            <pc:docMk/>
            <pc:sldMk cId="0" sldId="277"/>
            <ac:picMk id="5" creationId="{490D95BA-D74C-452C-B3D5-5A596D398C0E}"/>
          </ac:picMkLst>
        </pc:picChg>
      </pc:sldChg>
      <pc:sldChg chg="addSp delSp modSp mod">
        <pc:chgData name="Lucky Mishra" userId="b0060985c44069fe" providerId="LiveId" clId="{6FFF8CE2-1616-4D14-A99C-DFD3624BD9A2}" dt="2022-03-30T10:21:48.566" v="65"/>
        <pc:sldMkLst>
          <pc:docMk/>
          <pc:sldMk cId="0" sldId="278"/>
        </pc:sldMkLst>
        <pc:picChg chg="del mod">
          <ac:chgData name="Lucky Mishra" userId="b0060985c44069fe" providerId="LiveId" clId="{6FFF8CE2-1616-4D14-A99C-DFD3624BD9A2}" dt="2022-03-30T10:21:47.343" v="64" actId="478"/>
          <ac:picMkLst>
            <pc:docMk/>
            <pc:sldMk cId="0" sldId="278"/>
            <ac:picMk id="4" creationId="{00000000-0000-0000-0000-000000000000}"/>
          </ac:picMkLst>
        </pc:picChg>
        <pc:picChg chg="add mod">
          <ac:chgData name="Lucky Mishra" userId="b0060985c44069fe" providerId="LiveId" clId="{6FFF8CE2-1616-4D14-A99C-DFD3624BD9A2}" dt="2022-03-30T10:21:48.566" v="65"/>
          <ac:picMkLst>
            <pc:docMk/>
            <pc:sldMk cId="0" sldId="278"/>
            <ac:picMk id="5" creationId="{19B4B5B5-72B3-423F-A85F-DD19D70DA620}"/>
          </ac:picMkLst>
        </pc:picChg>
      </pc:sldChg>
      <pc:sldChg chg="addSp delSp modSp mod">
        <pc:chgData name="Lucky Mishra" userId="b0060985c44069fe" providerId="LiveId" clId="{6FFF8CE2-1616-4D14-A99C-DFD3624BD9A2}" dt="2022-03-30T10:21:54.976" v="67"/>
        <pc:sldMkLst>
          <pc:docMk/>
          <pc:sldMk cId="0" sldId="279"/>
        </pc:sldMkLst>
        <pc:picChg chg="del">
          <ac:chgData name="Lucky Mishra" userId="b0060985c44069fe" providerId="LiveId" clId="{6FFF8CE2-1616-4D14-A99C-DFD3624BD9A2}" dt="2022-03-30T10:21:52.894" v="66" actId="478"/>
          <ac:picMkLst>
            <pc:docMk/>
            <pc:sldMk cId="0" sldId="279"/>
            <ac:picMk id="4" creationId="{00000000-0000-0000-0000-000000000000}"/>
          </ac:picMkLst>
        </pc:picChg>
        <pc:picChg chg="add mod">
          <ac:chgData name="Lucky Mishra" userId="b0060985c44069fe" providerId="LiveId" clId="{6FFF8CE2-1616-4D14-A99C-DFD3624BD9A2}" dt="2022-03-30T10:21:54.976" v="67"/>
          <ac:picMkLst>
            <pc:docMk/>
            <pc:sldMk cId="0" sldId="279"/>
            <ac:picMk id="5" creationId="{377B6229-EC22-4835-9B4D-C2F850A9ED20}"/>
          </ac:picMkLst>
        </pc:picChg>
      </pc:sldChg>
      <pc:sldChg chg="addSp delSp modSp mod">
        <pc:chgData name="Lucky Mishra" userId="b0060985c44069fe" providerId="LiveId" clId="{6FFF8CE2-1616-4D14-A99C-DFD3624BD9A2}" dt="2022-03-30T10:22:00.080" v="69"/>
        <pc:sldMkLst>
          <pc:docMk/>
          <pc:sldMk cId="0" sldId="280"/>
        </pc:sldMkLst>
        <pc:picChg chg="add mod">
          <ac:chgData name="Lucky Mishra" userId="b0060985c44069fe" providerId="LiveId" clId="{6FFF8CE2-1616-4D14-A99C-DFD3624BD9A2}" dt="2022-03-30T10:22:00.080" v="69"/>
          <ac:picMkLst>
            <pc:docMk/>
            <pc:sldMk cId="0" sldId="280"/>
            <ac:picMk id="4" creationId="{47FD3F3C-CA2B-4636-BD59-29275B068BC8}"/>
          </ac:picMkLst>
        </pc:picChg>
        <pc:picChg chg="del">
          <ac:chgData name="Lucky Mishra" userId="b0060985c44069fe" providerId="LiveId" clId="{6FFF8CE2-1616-4D14-A99C-DFD3624BD9A2}" dt="2022-03-30T10:21:58.841" v="68" actId="478"/>
          <ac:picMkLst>
            <pc:docMk/>
            <pc:sldMk cId="0" sldId="280"/>
            <ac:picMk id="76" creationId="{00000000-0000-0000-0000-000000000000}"/>
          </ac:picMkLst>
        </pc:picChg>
      </pc:sldChg>
      <pc:sldChg chg="addSp delSp modSp mod">
        <pc:chgData name="Lucky Mishra" userId="b0060985c44069fe" providerId="LiveId" clId="{6FFF8CE2-1616-4D14-A99C-DFD3624BD9A2}" dt="2022-03-30T10:22:13.567" v="71"/>
        <pc:sldMkLst>
          <pc:docMk/>
          <pc:sldMk cId="0" sldId="281"/>
        </pc:sldMkLst>
        <pc:picChg chg="add mod">
          <ac:chgData name="Lucky Mishra" userId="b0060985c44069fe" providerId="LiveId" clId="{6FFF8CE2-1616-4D14-A99C-DFD3624BD9A2}" dt="2022-03-30T10:22:13.567" v="71"/>
          <ac:picMkLst>
            <pc:docMk/>
            <pc:sldMk cId="0" sldId="281"/>
            <ac:picMk id="6" creationId="{FE857368-D02D-41E4-A27E-99CD9E92DE16}"/>
          </ac:picMkLst>
        </pc:picChg>
        <pc:picChg chg="del">
          <ac:chgData name="Lucky Mishra" userId="b0060985c44069fe" providerId="LiveId" clId="{6FFF8CE2-1616-4D14-A99C-DFD3624BD9A2}" dt="2022-03-30T10:22:12.328" v="70" actId="478"/>
          <ac:picMkLst>
            <pc:docMk/>
            <pc:sldMk cId="0" sldId="281"/>
            <ac:picMk id="55" creationId="{00000000-0000-0000-0000-000000000000}"/>
          </ac:picMkLst>
        </pc:picChg>
      </pc:sldChg>
      <pc:sldChg chg="addSp delSp modSp mod">
        <pc:chgData name="Lucky Mishra" userId="b0060985c44069fe" providerId="LiveId" clId="{6FFF8CE2-1616-4D14-A99C-DFD3624BD9A2}" dt="2022-03-30T10:22:22.978" v="73"/>
        <pc:sldMkLst>
          <pc:docMk/>
          <pc:sldMk cId="0" sldId="282"/>
        </pc:sldMkLst>
        <pc:picChg chg="add mod">
          <ac:chgData name="Lucky Mishra" userId="b0060985c44069fe" providerId="LiveId" clId="{6FFF8CE2-1616-4D14-A99C-DFD3624BD9A2}" dt="2022-03-30T10:22:22.978" v="73"/>
          <ac:picMkLst>
            <pc:docMk/>
            <pc:sldMk cId="0" sldId="282"/>
            <ac:picMk id="7" creationId="{64CF915B-A125-4C11-AA65-9DDCEBE1B848}"/>
          </ac:picMkLst>
        </pc:picChg>
        <pc:picChg chg="del">
          <ac:chgData name="Lucky Mishra" userId="b0060985c44069fe" providerId="LiveId" clId="{6FFF8CE2-1616-4D14-A99C-DFD3624BD9A2}" dt="2022-03-30T10:22:21.631" v="72" actId="478"/>
          <ac:picMkLst>
            <pc:docMk/>
            <pc:sldMk cId="0" sldId="282"/>
            <ac:picMk id="62" creationId="{00000000-0000-0000-0000-000000000000}"/>
          </ac:picMkLst>
        </pc:picChg>
      </pc:sldChg>
      <pc:sldChg chg="addSp delSp modSp mod">
        <pc:chgData name="Lucky Mishra" userId="b0060985c44069fe" providerId="LiveId" clId="{6FFF8CE2-1616-4D14-A99C-DFD3624BD9A2}" dt="2022-03-30T10:23:33.422" v="76"/>
        <pc:sldMkLst>
          <pc:docMk/>
          <pc:sldMk cId="0" sldId="283"/>
        </pc:sldMkLst>
        <pc:picChg chg="add mod">
          <ac:chgData name="Lucky Mishra" userId="b0060985c44069fe" providerId="LiveId" clId="{6FFF8CE2-1616-4D14-A99C-DFD3624BD9A2}" dt="2022-03-30T10:23:33.422" v="76"/>
          <ac:picMkLst>
            <pc:docMk/>
            <pc:sldMk cId="0" sldId="283"/>
            <ac:picMk id="7" creationId="{12B31AAB-3380-4246-9223-259146D72E14}"/>
          </ac:picMkLst>
        </pc:picChg>
        <pc:picChg chg="del mod">
          <ac:chgData name="Lucky Mishra" userId="b0060985c44069fe" providerId="LiveId" clId="{6FFF8CE2-1616-4D14-A99C-DFD3624BD9A2}" dt="2022-03-30T10:23:32.529" v="75" actId="478"/>
          <ac:picMkLst>
            <pc:docMk/>
            <pc:sldMk cId="0" sldId="283"/>
            <ac:picMk id="69" creationId="{00000000-0000-0000-0000-000000000000}"/>
          </ac:picMkLst>
        </pc:picChg>
      </pc:sldChg>
      <pc:sldChg chg="addSp delSp modSp mod">
        <pc:chgData name="Lucky Mishra" userId="b0060985c44069fe" providerId="LiveId" clId="{6FFF8CE2-1616-4D14-A99C-DFD3624BD9A2}" dt="2022-03-30T10:23:44.162" v="78"/>
        <pc:sldMkLst>
          <pc:docMk/>
          <pc:sldMk cId="0" sldId="284"/>
        </pc:sldMkLst>
        <pc:picChg chg="del">
          <ac:chgData name="Lucky Mishra" userId="b0060985c44069fe" providerId="LiveId" clId="{6FFF8CE2-1616-4D14-A99C-DFD3624BD9A2}" dt="2022-03-30T10:23:42.284" v="77" actId="478"/>
          <ac:picMkLst>
            <pc:docMk/>
            <pc:sldMk cId="0" sldId="284"/>
            <ac:picMk id="4" creationId="{00000000-0000-0000-0000-000000000000}"/>
          </ac:picMkLst>
        </pc:picChg>
        <pc:picChg chg="add mod">
          <ac:chgData name="Lucky Mishra" userId="b0060985c44069fe" providerId="LiveId" clId="{6FFF8CE2-1616-4D14-A99C-DFD3624BD9A2}" dt="2022-03-30T10:23:44.162" v="78"/>
          <ac:picMkLst>
            <pc:docMk/>
            <pc:sldMk cId="0" sldId="284"/>
            <ac:picMk id="5" creationId="{10CE6471-6068-4888-B86A-524783E4563B}"/>
          </ac:picMkLst>
        </pc:picChg>
      </pc:sldChg>
      <pc:sldChg chg="addSp delSp modSp mod">
        <pc:chgData name="Lucky Mishra" userId="b0060985c44069fe" providerId="LiveId" clId="{6FFF8CE2-1616-4D14-A99C-DFD3624BD9A2}" dt="2022-03-30T10:23:49.776" v="80"/>
        <pc:sldMkLst>
          <pc:docMk/>
          <pc:sldMk cId="0" sldId="285"/>
        </pc:sldMkLst>
        <pc:picChg chg="del">
          <ac:chgData name="Lucky Mishra" userId="b0060985c44069fe" providerId="LiveId" clId="{6FFF8CE2-1616-4D14-A99C-DFD3624BD9A2}" dt="2022-03-30T10:23:48.634" v="79" actId="478"/>
          <ac:picMkLst>
            <pc:docMk/>
            <pc:sldMk cId="0" sldId="285"/>
            <ac:picMk id="4" creationId="{00000000-0000-0000-0000-000000000000}"/>
          </ac:picMkLst>
        </pc:picChg>
        <pc:picChg chg="add mod">
          <ac:chgData name="Lucky Mishra" userId="b0060985c44069fe" providerId="LiveId" clId="{6FFF8CE2-1616-4D14-A99C-DFD3624BD9A2}" dt="2022-03-30T10:23:49.776" v="80"/>
          <ac:picMkLst>
            <pc:docMk/>
            <pc:sldMk cId="0" sldId="285"/>
            <ac:picMk id="5" creationId="{8685FCA6-1BFF-4E84-8919-36EEB714E12B}"/>
          </ac:picMkLst>
        </pc:picChg>
      </pc:sldChg>
      <pc:sldChg chg="addSp delSp modSp mod">
        <pc:chgData name="Lucky Mishra" userId="b0060985c44069fe" providerId="LiveId" clId="{6FFF8CE2-1616-4D14-A99C-DFD3624BD9A2}" dt="2022-03-30T10:24:28.114" v="82"/>
        <pc:sldMkLst>
          <pc:docMk/>
          <pc:sldMk cId="0" sldId="286"/>
        </pc:sldMkLst>
        <pc:picChg chg="del">
          <ac:chgData name="Lucky Mishra" userId="b0060985c44069fe" providerId="LiveId" clId="{6FFF8CE2-1616-4D14-A99C-DFD3624BD9A2}" dt="2022-03-30T10:24:26.651" v="81" actId="478"/>
          <ac:picMkLst>
            <pc:docMk/>
            <pc:sldMk cId="0" sldId="286"/>
            <ac:picMk id="4" creationId="{00000000-0000-0000-0000-000000000000}"/>
          </ac:picMkLst>
        </pc:picChg>
        <pc:picChg chg="add mod">
          <ac:chgData name="Lucky Mishra" userId="b0060985c44069fe" providerId="LiveId" clId="{6FFF8CE2-1616-4D14-A99C-DFD3624BD9A2}" dt="2022-03-30T10:24:28.114" v="82"/>
          <ac:picMkLst>
            <pc:docMk/>
            <pc:sldMk cId="0" sldId="286"/>
            <ac:picMk id="5" creationId="{49531364-0386-4CFF-B55E-0F1C3F9DF29C}"/>
          </ac:picMkLst>
        </pc:picChg>
      </pc:sldChg>
      <pc:sldChg chg="addSp delSp modSp mod">
        <pc:chgData name="Lucky Mishra" userId="b0060985c44069fe" providerId="LiveId" clId="{6FFF8CE2-1616-4D14-A99C-DFD3624BD9A2}" dt="2022-03-30T10:24:33.592" v="84"/>
        <pc:sldMkLst>
          <pc:docMk/>
          <pc:sldMk cId="0" sldId="287"/>
        </pc:sldMkLst>
        <pc:picChg chg="add mod">
          <ac:chgData name="Lucky Mishra" userId="b0060985c44069fe" providerId="LiveId" clId="{6FFF8CE2-1616-4D14-A99C-DFD3624BD9A2}" dt="2022-03-30T10:24:33.592" v="84"/>
          <ac:picMkLst>
            <pc:docMk/>
            <pc:sldMk cId="0" sldId="287"/>
            <ac:picMk id="4" creationId="{E86C6F89-B8F0-4DD5-9042-50D23CE5C8A9}"/>
          </ac:picMkLst>
        </pc:picChg>
        <pc:picChg chg="del">
          <ac:chgData name="Lucky Mishra" userId="b0060985c44069fe" providerId="LiveId" clId="{6FFF8CE2-1616-4D14-A99C-DFD3624BD9A2}" dt="2022-03-30T10:24:32.366" v="83" actId="478"/>
          <ac:picMkLst>
            <pc:docMk/>
            <pc:sldMk cId="0" sldId="287"/>
            <ac:picMk id="76" creationId="{00000000-0000-0000-0000-000000000000}"/>
          </ac:picMkLst>
        </pc:picChg>
      </pc:sldChg>
      <pc:sldChg chg="addSp delSp modSp mod">
        <pc:chgData name="Lucky Mishra" userId="b0060985c44069fe" providerId="LiveId" clId="{6FFF8CE2-1616-4D14-A99C-DFD3624BD9A2}" dt="2022-03-30T10:24:50.323" v="88" actId="1076"/>
        <pc:sldMkLst>
          <pc:docMk/>
          <pc:sldMk cId="0" sldId="288"/>
        </pc:sldMkLst>
        <pc:picChg chg="add mod">
          <ac:chgData name="Lucky Mishra" userId="b0060985c44069fe" providerId="LiveId" clId="{6FFF8CE2-1616-4D14-A99C-DFD3624BD9A2}" dt="2022-03-30T10:24:50.323" v="88" actId="1076"/>
          <ac:picMkLst>
            <pc:docMk/>
            <pc:sldMk cId="0" sldId="288"/>
            <ac:picMk id="6" creationId="{38A7E8D0-C58C-4445-B508-FE115E6E08AB}"/>
          </ac:picMkLst>
        </pc:picChg>
        <pc:picChg chg="del mod">
          <ac:chgData name="Lucky Mishra" userId="b0060985c44069fe" providerId="LiveId" clId="{6FFF8CE2-1616-4D14-A99C-DFD3624BD9A2}" dt="2022-03-30T10:24:45.432" v="86" actId="478"/>
          <ac:picMkLst>
            <pc:docMk/>
            <pc:sldMk cId="0" sldId="288"/>
            <ac:picMk id="55" creationId="{00000000-0000-0000-0000-000000000000}"/>
          </ac:picMkLst>
        </pc:picChg>
      </pc:sldChg>
      <pc:sldChg chg="addSp delSp modSp mod">
        <pc:chgData name="Lucky Mishra" userId="b0060985c44069fe" providerId="LiveId" clId="{6FFF8CE2-1616-4D14-A99C-DFD3624BD9A2}" dt="2022-03-30T10:24:54.857" v="90"/>
        <pc:sldMkLst>
          <pc:docMk/>
          <pc:sldMk cId="0" sldId="289"/>
        </pc:sldMkLst>
        <pc:picChg chg="add mod">
          <ac:chgData name="Lucky Mishra" userId="b0060985c44069fe" providerId="LiveId" clId="{6FFF8CE2-1616-4D14-A99C-DFD3624BD9A2}" dt="2022-03-30T10:24:54.857" v="90"/>
          <ac:picMkLst>
            <pc:docMk/>
            <pc:sldMk cId="0" sldId="289"/>
            <ac:picMk id="7" creationId="{1C57A9EF-E5E1-479F-8209-CBB5D0819D7A}"/>
          </ac:picMkLst>
        </pc:picChg>
        <pc:picChg chg="del">
          <ac:chgData name="Lucky Mishra" userId="b0060985c44069fe" providerId="LiveId" clId="{6FFF8CE2-1616-4D14-A99C-DFD3624BD9A2}" dt="2022-03-30T10:24:53.700" v="89" actId="478"/>
          <ac:picMkLst>
            <pc:docMk/>
            <pc:sldMk cId="0" sldId="289"/>
            <ac:picMk id="62" creationId="{00000000-0000-0000-0000-000000000000}"/>
          </ac:picMkLst>
        </pc:picChg>
      </pc:sldChg>
      <pc:sldChg chg="addSp delSp modSp mod">
        <pc:chgData name="Lucky Mishra" userId="b0060985c44069fe" providerId="LiveId" clId="{6FFF8CE2-1616-4D14-A99C-DFD3624BD9A2}" dt="2022-03-30T10:25:06.746" v="92"/>
        <pc:sldMkLst>
          <pc:docMk/>
          <pc:sldMk cId="0" sldId="290"/>
        </pc:sldMkLst>
        <pc:picChg chg="add mod">
          <ac:chgData name="Lucky Mishra" userId="b0060985c44069fe" providerId="LiveId" clId="{6FFF8CE2-1616-4D14-A99C-DFD3624BD9A2}" dt="2022-03-30T10:25:06.746" v="92"/>
          <ac:picMkLst>
            <pc:docMk/>
            <pc:sldMk cId="0" sldId="290"/>
            <ac:picMk id="7" creationId="{211301D7-AFAC-4FBA-9A4C-382D9E4F0084}"/>
          </ac:picMkLst>
        </pc:picChg>
        <pc:picChg chg="del">
          <ac:chgData name="Lucky Mishra" userId="b0060985c44069fe" providerId="LiveId" clId="{6FFF8CE2-1616-4D14-A99C-DFD3624BD9A2}" dt="2022-03-30T10:25:05.662" v="91" actId="478"/>
          <ac:picMkLst>
            <pc:docMk/>
            <pc:sldMk cId="0" sldId="290"/>
            <ac:picMk id="69" creationId="{00000000-0000-0000-0000-000000000000}"/>
          </ac:picMkLst>
        </pc:picChg>
      </pc:sldChg>
      <pc:sldChg chg="addSp modSp">
        <pc:chgData name="Lucky Mishra" userId="b0060985c44069fe" providerId="LiveId" clId="{6FFF8CE2-1616-4D14-A99C-DFD3624BD9A2}" dt="2022-03-30T10:25:08.766" v="93"/>
        <pc:sldMkLst>
          <pc:docMk/>
          <pc:sldMk cId="0" sldId="291"/>
        </pc:sldMkLst>
        <pc:picChg chg="add mod">
          <ac:chgData name="Lucky Mishra" userId="b0060985c44069fe" providerId="LiveId" clId="{6FFF8CE2-1616-4D14-A99C-DFD3624BD9A2}" dt="2022-03-30T10:25:08.766" v="93"/>
          <ac:picMkLst>
            <pc:docMk/>
            <pc:sldMk cId="0" sldId="291"/>
            <ac:picMk id="4" creationId="{27A5F6D7-8B5D-416A-9C0E-E6E42C9A92D1}"/>
          </ac:picMkLst>
        </pc:picChg>
      </pc:sldChg>
      <pc:sldChg chg="addSp delSp modSp mod">
        <pc:chgData name="Lucky Mishra" userId="b0060985c44069fe" providerId="LiveId" clId="{6FFF8CE2-1616-4D14-A99C-DFD3624BD9A2}" dt="2022-03-30T10:25:15.430" v="95"/>
        <pc:sldMkLst>
          <pc:docMk/>
          <pc:sldMk cId="0" sldId="292"/>
        </pc:sldMkLst>
        <pc:picChg chg="add mod">
          <ac:chgData name="Lucky Mishra" userId="b0060985c44069fe" providerId="LiveId" clId="{6FFF8CE2-1616-4D14-A99C-DFD3624BD9A2}" dt="2022-03-30T10:25:15.430" v="95"/>
          <ac:picMkLst>
            <pc:docMk/>
            <pc:sldMk cId="0" sldId="292"/>
            <ac:picMk id="4" creationId="{E0B5D59F-B7F3-4F3E-9299-39C6035F83DB}"/>
          </ac:picMkLst>
        </pc:picChg>
        <pc:picChg chg="del">
          <ac:chgData name="Lucky Mishra" userId="b0060985c44069fe" providerId="LiveId" clId="{6FFF8CE2-1616-4D14-A99C-DFD3624BD9A2}" dt="2022-03-30T10:25:13.101" v="94" actId="478"/>
          <ac:picMkLst>
            <pc:docMk/>
            <pc:sldMk cId="0" sldId="292"/>
            <ac:picMk id="76" creationId="{00000000-0000-0000-0000-000000000000}"/>
          </ac:picMkLst>
        </pc:picChg>
      </pc:sldChg>
      <pc:sldChg chg="addSp delSp modSp mod">
        <pc:chgData name="Lucky Mishra" userId="b0060985c44069fe" providerId="LiveId" clId="{6FFF8CE2-1616-4D14-A99C-DFD3624BD9A2}" dt="2022-03-30T10:25:24.965" v="98" actId="1076"/>
        <pc:sldMkLst>
          <pc:docMk/>
          <pc:sldMk cId="0" sldId="293"/>
        </pc:sldMkLst>
        <pc:picChg chg="add mod">
          <ac:chgData name="Lucky Mishra" userId="b0060985c44069fe" providerId="LiveId" clId="{6FFF8CE2-1616-4D14-A99C-DFD3624BD9A2}" dt="2022-03-30T10:25:24.965" v="98" actId="1076"/>
          <ac:picMkLst>
            <pc:docMk/>
            <pc:sldMk cId="0" sldId="293"/>
            <ac:picMk id="6" creationId="{B462FA52-FB11-4F10-B6A0-F20BB15FB8C8}"/>
          </ac:picMkLst>
        </pc:picChg>
        <pc:picChg chg="del">
          <ac:chgData name="Lucky Mishra" userId="b0060985c44069fe" providerId="LiveId" clId="{6FFF8CE2-1616-4D14-A99C-DFD3624BD9A2}" dt="2022-03-30T10:25:20.297" v="96" actId="478"/>
          <ac:picMkLst>
            <pc:docMk/>
            <pc:sldMk cId="0" sldId="293"/>
            <ac:picMk id="55" creationId="{00000000-0000-0000-0000-000000000000}"/>
          </ac:picMkLst>
        </pc:picChg>
      </pc:sldChg>
      <pc:sldChg chg="addSp delSp modSp mod">
        <pc:chgData name="Lucky Mishra" userId="b0060985c44069fe" providerId="LiveId" clId="{6FFF8CE2-1616-4D14-A99C-DFD3624BD9A2}" dt="2022-03-30T10:25:34.807" v="100"/>
        <pc:sldMkLst>
          <pc:docMk/>
          <pc:sldMk cId="0" sldId="294"/>
        </pc:sldMkLst>
        <pc:picChg chg="add mod">
          <ac:chgData name="Lucky Mishra" userId="b0060985c44069fe" providerId="LiveId" clId="{6FFF8CE2-1616-4D14-A99C-DFD3624BD9A2}" dt="2022-03-30T10:25:34.807" v="100"/>
          <ac:picMkLst>
            <pc:docMk/>
            <pc:sldMk cId="0" sldId="294"/>
            <ac:picMk id="7" creationId="{40A8C4B3-0FB3-426A-9239-BEA46848DF58}"/>
          </ac:picMkLst>
        </pc:picChg>
        <pc:picChg chg="del">
          <ac:chgData name="Lucky Mishra" userId="b0060985c44069fe" providerId="LiveId" clId="{6FFF8CE2-1616-4D14-A99C-DFD3624BD9A2}" dt="2022-03-30T10:25:33.481" v="99" actId="478"/>
          <ac:picMkLst>
            <pc:docMk/>
            <pc:sldMk cId="0" sldId="294"/>
            <ac:picMk id="62" creationId="{00000000-0000-0000-0000-000000000000}"/>
          </ac:picMkLst>
        </pc:picChg>
      </pc:sldChg>
      <pc:sldChg chg="addSp delSp modSp mod">
        <pc:chgData name="Lucky Mishra" userId="b0060985c44069fe" providerId="LiveId" clId="{6FFF8CE2-1616-4D14-A99C-DFD3624BD9A2}" dt="2022-03-30T10:25:43.007" v="102"/>
        <pc:sldMkLst>
          <pc:docMk/>
          <pc:sldMk cId="0" sldId="295"/>
        </pc:sldMkLst>
        <pc:picChg chg="add mod">
          <ac:chgData name="Lucky Mishra" userId="b0060985c44069fe" providerId="LiveId" clId="{6FFF8CE2-1616-4D14-A99C-DFD3624BD9A2}" dt="2022-03-30T10:25:43.007" v="102"/>
          <ac:picMkLst>
            <pc:docMk/>
            <pc:sldMk cId="0" sldId="295"/>
            <ac:picMk id="7" creationId="{0A76644C-C84F-4AE6-8DAA-DA27F2AD96A1}"/>
          </ac:picMkLst>
        </pc:picChg>
        <pc:picChg chg="del">
          <ac:chgData name="Lucky Mishra" userId="b0060985c44069fe" providerId="LiveId" clId="{6FFF8CE2-1616-4D14-A99C-DFD3624BD9A2}" dt="2022-03-30T10:25:41.630" v="101" actId="478"/>
          <ac:picMkLst>
            <pc:docMk/>
            <pc:sldMk cId="0" sldId="295"/>
            <ac:picMk id="69" creationId="{00000000-0000-0000-0000-000000000000}"/>
          </ac:picMkLst>
        </pc:picChg>
      </pc:sldChg>
      <pc:sldChg chg="addSp modSp">
        <pc:chgData name="Lucky Mishra" userId="b0060985c44069fe" providerId="LiveId" clId="{6FFF8CE2-1616-4D14-A99C-DFD3624BD9A2}" dt="2022-03-30T10:26:01.557" v="103"/>
        <pc:sldMkLst>
          <pc:docMk/>
          <pc:sldMk cId="0" sldId="296"/>
        </pc:sldMkLst>
        <pc:picChg chg="add mod">
          <ac:chgData name="Lucky Mishra" userId="b0060985c44069fe" providerId="LiveId" clId="{6FFF8CE2-1616-4D14-A99C-DFD3624BD9A2}" dt="2022-03-30T10:26:01.557" v="103"/>
          <ac:picMkLst>
            <pc:docMk/>
            <pc:sldMk cId="0" sldId="296"/>
            <ac:picMk id="4" creationId="{6AF3CFBC-9454-4297-A328-CD21B4759AB2}"/>
          </ac:picMkLst>
        </pc:picChg>
      </pc:sldChg>
      <pc:sldChg chg="addSp modSp">
        <pc:chgData name="Lucky Mishra" userId="b0060985c44069fe" providerId="LiveId" clId="{6FFF8CE2-1616-4D14-A99C-DFD3624BD9A2}" dt="2022-03-30T10:26:03.442" v="104"/>
        <pc:sldMkLst>
          <pc:docMk/>
          <pc:sldMk cId="0" sldId="297"/>
        </pc:sldMkLst>
        <pc:picChg chg="add mod">
          <ac:chgData name="Lucky Mishra" userId="b0060985c44069fe" providerId="LiveId" clId="{6FFF8CE2-1616-4D14-A99C-DFD3624BD9A2}" dt="2022-03-30T10:26:03.442" v="104"/>
          <ac:picMkLst>
            <pc:docMk/>
            <pc:sldMk cId="0" sldId="297"/>
            <ac:picMk id="4" creationId="{9F394FDC-92BA-436E-95D1-9AF93CA6B0DA}"/>
          </ac:picMkLst>
        </pc:picChg>
      </pc:sldChg>
      <pc:sldChg chg="addSp modSp">
        <pc:chgData name="Lucky Mishra" userId="b0060985c44069fe" providerId="LiveId" clId="{6FFF8CE2-1616-4D14-A99C-DFD3624BD9A2}" dt="2022-03-30T10:26:05.674" v="105"/>
        <pc:sldMkLst>
          <pc:docMk/>
          <pc:sldMk cId="0" sldId="298"/>
        </pc:sldMkLst>
        <pc:picChg chg="add mod">
          <ac:chgData name="Lucky Mishra" userId="b0060985c44069fe" providerId="LiveId" clId="{6FFF8CE2-1616-4D14-A99C-DFD3624BD9A2}" dt="2022-03-30T10:26:05.674" v="105"/>
          <ac:picMkLst>
            <pc:docMk/>
            <pc:sldMk cId="0" sldId="298"/>
            <ac:picMk id="4" creationId="{3DB90E25-F986-4563-9EC1-5865DD74A899}"/>
          </ac:picMkLst>
        </pc:picChg>
      </pc:sldChg>
      <pc:sldChg chg="addSp modSp">
        <pc:chgData name="Lucky Mishra" userId="b0060985c44069fe" providerId="LiveId" clId="{6FFF8CE2-1616-4D14-A99C-DFD3624BD9A2}" dt="2022-03-30T10:26:08.039" v="106"/>
        <pc:sldMkLst>
          <pc:docMk/>
          <pc:sldMk cId="0" sldId="299"/>
        </pc:sldMkLst>
        <pc:picChg chg="add mod">
          <ac:chgData name="Lucky Mishra" userId="b0060985c44069fe" providerId="LiveId" clId="{6FFF8CE2-1616-4D14-A99C-DFD3624BD9A2}" dt="2022-03-30T10:26:08.039" v="106"/>
          <ac:picMkLst>
            <pc:docMk/>
            <pc:sldMk cId="0" sldId="299"/>
            <ac:picMk id="4" creationId="{ADFBAB60-B43B-4965-B6F5-3D0EB27DA9A0}"/>
          </ac:picMkLst>
        </pc:picChg>
      </pc:sldChg>
      <pc:sldChg chg="addSp delSp modSp mod">
        <pc:chgData name="Lucky Mishra" userId="b0060985c44069fe" providerId="LiveId" clId="{6FFF8CE2-1616-4D14-A99C-DFD3624BD9A2}" dt="2022-03-30T10:26:12.280" v="108" actId="478"/>
        <pc:sldMkLst>
          <pc:docMk/>
          <pc:sldMk cId="0" sldId="300"/>
        </pc:sldMkLst>
        <pc:picChg chg="add mod">
          <ac:chgData name="Lucky Mishra" userId="b0060985c44069fe" providerId="LiveId" clId="{6FFF8CE2-1616-4D14-A99C-DFD3624BD9A2}" dt="2022-03-30T10:26:09.950" v="107"/>
          <ac:picMkLst>
            <pc:docMk/>
            <pc:sldMk cId="0" sldId="300"/>
            <ac:picMk id="4" creationId="{BC9CA288-A6F7-4AB9-9D96-89EFD10F63B4}"/>
          </ac:picMkLst>
        </pc:picChg>
        <pc:picChg chg="del">
          <ac:chgData name="Lucky Mishra" userId="b0060985c44069fe" providerId="LiveId" clId="{6FFF8CE2-1616-4D14-A99C-DFD3624BD9A2}" dt="2022-03-30T10:26:12.280" v="108" actId="478"/>
          <ac:picMkLst>
            <pc:docMk/>
            <pc:sldMk cId="0" sldId="300"/>
            <ac:picMk id="76" creationId="{00000000-0000-0000-0000-000000000000}"/>
          </ac:picMkLst>
        </pc:picChg>
      </pc:sldChg>
      <pc:sldChg chg="addSp delSp modSp mod">
        <pc:chgData name="Lucky Mishra" userId="b0060985c44069fe" providerId="LiveId" clId="{6FFF8CE2-1616-4D14-A99C-DFD3624BD9A2}" dt="2022-03-30T10:26:27.113" v="111" actId="1076"/>
        <pc:sldMkLst>
          <pc:docMk/>
          <pc:sldMk cId="0" sldId="301"/>
        </pc:sldMkLst>
        <pc:picChg chg="add mod">
          <ac:chgData name="Lucky Mishra" userId="b0060985c44069fe" providerId="LiveId" clId="{6FFF8CE2-1616-4D14-A99C-DFD3624BD9A2}" dt="2022-03-30T10:26:27.113" v="111" actId="1076"/>
          <ac:picMkLst>
            <pc:docMk/>
            <pc:sldMk cId="0" sldId="301"/>
            <ac:picMk id="6" creationId="{A74176CD-F493-4902-BA6F-771B2CE1C4FB}"/>
          </ac:picMkLst>
        </pc:picChg>
        <pc:picChg chg="del">
          <ac:chgData name="Lucky Mishra" userId="b0060985c44069fe" providerId="LiveId" clId="{6FFF8CE2-1616-4D14-A99C-DFD3624BD9A2}" dt="2022-03-30T10:26:21.866" v="109" actId="478"/>
          <ac:picMkLst>
            <pc:docMk/>
            <pc:sldMk cId="0" sldId="301"/>
            <ac:picMk id="55" creationId="{00000000-0000-0000-0000-000000000000}"/>
          </ac:picMkLst>
        </pc:picChg>
      </pc:sldChg>
      <pc:sldChg chg="addSp delSp modSp mod">
        <pc:chgData name="Lucky Mishra" userId="b0060985c44069fe" providerId="LiveId" clId="{6FFF8CE2-1616-4D14-A99C-DFD3624BD9A2}" dt="2022-03-30T10:26:32.503" v="113"/>
        <pc:sldMkLst>
          <pc:docMk/>
          <pc:sldMk cId="0" sldId="302"/>
        </pc:sldMkLst>
        <pc:picChg chg="add mod">
          <ac:chgData name="Lucky Mishra" userId="b0060985c44069fe" providerId="LiveId" clId="{6FFF8CE2-1616-4D14-A99C-DFD3624BD9A2}" dt="2022-03-30T10:26:32.503" v="113"/>
          <ac:picMkLst>
            <pc:docMk/>
            <pc:sldMk cId="0" sldId="302"/>
            <ac:picMk id="7" creationId="{AF33DBDE-6CE5-43A7-AE93-199834395C1C}"/>
          </ac:picMkLst>
        </pc:picChg>
        <pc:picChg chg="del">
          <ac:chgData name="Lucky Mishra" userId="b0060985c44069fe" providerId="LiveId" clId="{6FFF8CE2-1616-4D14-A99C-DFD3624BD9A2}" dt="2022-03-30T10:26:31.071" v="112" actId="478"/>
          <ac:picMkLst>
            <pc:docMk/>
            <pc:sldMk cId="0" sldId="302"/>
            <ac:picMk id="62" creationId="{00000000-0000-0000-0000-000000000000}"/>
          </ac:picMkLst>
        </pc:picChg>
      </pc:sldChg>
      <pc:sldChg chg="addSp delSp modSp mod">
        <pc:chgData name="Lucky Mishra" userId="b0060985c44069fe" providerId="LiveId" clId="{6FFF8CE2-1616-4D14-A99C-DFD3624BD9A2}" dt="2022-03-30T10:26:39.502" v="115"/>
        <pc:sldMkLst>
          <pc:docMk/>
          <pc:sldMk cId="0" sldId="303"/>
        </pc:sldMkLst>
        <pc:picChg chg="add mod">
          <ac:chgData name="Lucky Mishra" userId="b0060985c44069fe" providerId="LiveId" clId="{6FFF8CE2-1616-4D14-A99C-DFD3624BD9A2}" dt="2022-03-30T10:26:39.502" v="115"/>
          <ac:picMkLst>
            <pc:docMk/>
            <pc:sldMk cId="0" sldId="303"/>
            <ac:picMk id="7" creationId="{81333F66-D9E2-4A03-87D5-9F91746E65EB}"/>
          </ac:picMkLst>
        </pc:picChg>
        <pc:picChg chg="del">
          <ac:chgData name="Lucky Mishra" userId="b0060985c44069fe" providerId="LiveId" clId="{6FFF8CE2-1616-4D14-A99C-DFD3624BD9A2}" dt="2022-03-30T10:26:38.267" v="114" actId="478"/>
          <ac:picMkLst>
            <pc:docMk/>
            <pc:sldMk cId="0" sldId="303"/>
            <ac:picMk id="69" creationId="{00000000-0000-0000-0000-000000000000}"/>
          </ac:picMkLst>
        </pc:picChg>
      </pc:sldChg>
      <pc:sldChg chg="addSp modSp">
        <pc:chgData name="Lucky Mishra" userId="b0060985c44069fe" providerId="LiveId" clId="{6FFF8CE2-1616-4D14-A99C-DFD3624BD9A2}" dt="2022-03-30T10:26:42.490" v="116"/>
        <pc:sldMkLst>
          <pc:docMk/>
          <pc:sldMk cId="0" sldId="304"/>
        </pc:sldMkLst>
        <pc:picChg chg="add mod">
          <ac:chgData name="Lucky Mishra" userId="b0060985c44069fe" providerId="LiveId" clId="{6FFF8CE2-1616-4D14-A99C-DFD3624BD9A2}" dt="2022-03-30T10:26:42.490" v="116"/>
          <ac:picMkLst>
            <pc:docMk/>
            <pc:sldMk cId="0" sldId="304"/>
            <ac:picMk id="4" creationId="{CC76D49B-C921-4F16-996F-8F75DCC0AEFF}"/>
          </ac:picMkLst>
        </pc:picChg>
      </pc:sldChg>
      <pc:sldChg chg="addSp delSp modSp mod">
        <pc:chgData name="Lucky Mishra" userId="b0060985c44069fe" providerId="LiveId" clId="{6FFF8CE2-1616-4D14-A99C-DFD3624BD9A2}" dt="2022-03-30T10:26:46.754" v="119" actId="478"/>
        <pc:sldMkLst>
          <pc:docMk/>
          <pc:sldMk cId="0" sldId="305"/>
        </pc:sldMkLst>
        <pc:picChg chg="add mod">
          <ac:chgData name="Lucky Mishra" userId="b0060985c44069fe" providerId="LiveId" clId="{6FFF8CE2-1616-4D14-A99C-DFD3624BD9A2}" dt="2022-03-30T10:26:44.792" v="117"/>
          <ac:picMkLst>
            <pc:docMk/>
            <pc:sldMk cId="0" sldId="305"/>
            <ac:picMk id="4" creationId="{9B62C065-AC86-4D85-A9D1-9C5A24F365CC}"/>
          </ac:picMkLst>
        </pc:picChg>
        <pc:picChg chg="del mod">
          <ac:chgData name="Lucky Mishra" userId="b0060985c44069fe" providerId="LiveId" clId="{6FFF8CE2-1616-4D14-A99C-DFD3624BD9A2}" dt="2022-03-30T10:26:46.754" v="119" actId="478"/>
          <ac:picMkLst>
            <pc:docMk/>
            <pc:sldMk cId="0" sldId="305"/>
            <ac:picMk id="76" creationId="{00000000-0000-0000-0000-000000000000}"/>
          </ac:picMkLst>
        </pc:picChg>
      </pc:sldChg>
      <pc:sldChg chg="del">
        <pc:chgData name="Lucky Mishra" userId="b0060985c44069fe" providerId="LiveId" clId="{6FFF8CE2-1616-4D14-A99C-DFD3624BD9A2}" dt="2022-03-30T10:26:48.739" v="120" actId="47"/>
        <pc:sldMkLst>
          <pc:docMk/>
          <pc:sldMk cId="0" sldId="306"/>
        </pc:sldMkLst>
      </pc:sldChg>
      <pc:sldChg chg="addSp delSp modSp mod">
        <pc:chgData name="Lucky Mishra" userId="b0060985c44069fe" providerId="LiveId" clId="{6FFF8CE2-1616-4D14-A99C-DFD3624BD9A2}" dt="2022-03-30T10:26:56.313" v="122"/>
        <pc:sldMkLst>
          <pc:docMk/>
          <pc:sldMk cId="0" sldId="307"/>
        </pc:sldMkLst>
        <pc:picChg chg="add mod">
          <ac:chgData name="Lucky Mishra" userId="b0060985c44069fe" providerId="LiveId" clId="{6FFF8CE2-1616-4D14-A99C-DFD3624BD9A2}" dt="2022-03-30T10:26:56.313" v="122"/>
          <ac:picMkLst>
            <pc:docMk/>
            <pc:sldMk cId="0" sldId="307"/>
            <ac:picMk id="7" creationId="{35B6BE5C-83F1-427A-B45F-E982EDA6A831}"/>
          </ac:picMkLst>
        </pc:picChg>
        <pc:picChg chg="del">
          <ac:chgData name="Lucky Mishra" userId="b0060985c44069fe" providerId="LiveId" clId="{6FFF8CE2-1616-4D14-A99C-DFD3624BD9A2}" dt="2022-03-30T10:26:55.096" v="121" actId="478"/>
          <ac:picMkLst>
            <pc:docMk/>
            <pc:sldMk cId="0" sldId="307"/>
            <ac:picMk id="62" creationId="{00000000-0000-0000-0000-000000000000}"/>
          </ac:picMkLst>
        </pc:picChg>
      </pc:sldChg>
      <pc:sldChg chg="addSp delSp modSp mod">
        <pc:chgData name="Lucky Mishra" userId="b0060985c44069fe" providerId="LiveId" clId="{6FFF8CE2-1616-4D14-A99C-DFD3624BD9A2}" dt="2022-03-30T10:27:02.514" v="124" actId="478"/>
        <pc:sldMkLst>
          <pc:docMk/>
          <pc:sldMk cId="0" sldId="308"/>
        </pc:sldMkLst>
        <pc:picChg chg="add mod">
          <ac:chgData name="Lucky Mishra" userId="b0060985c44069fe" providerId="LiveId" clId="{6FFF8CE2-1616-4D14-A99C-DFD3624BD9A2}" dt="2022-03-30T10:27:00.305" v="123"/>
          <ac:picMkLst>
            <pc:docMk/>
            <pc:sldMk cId="0" sldId="308"/>
            <ac:picMk id="7" creationId="{CA416274-288E-4664-AB25-47DE07CA0A0A}"/>
          </ac:picMkLst>
        </pc:picChg>
        <pc:picChg chg="del">
          <ac:chgData name="Lucky Mishra" userId="b0060985c44069fe" providerId="LiveId" clId="{6FFF8CE2-1616-4D14-A99C-DFD3624BD9A2}" dt="2022-03-30T10:27:02.514" v="124" actId="478"/>
          <ac:picMkLst>
            <pc:docMk/>
            <pc:sldMk cId="0" sldId="308"/>
            <ac:picMk id="69" creationId="{00000000-0000-0000-0000-000000000000}"/>
          </ac:picMkLst>
        </pc:picChg>
      </pc:sldChg>
      <pc:sldChg chg="addSp delSp modSp mod">
        <pc:chgData name="Lucky Mishra" userId="b0060985c44069fe" providerId="LiveId" clId="{6FFF8CE2-1616-4D14-A99C-DFD3624BD9A2}" dt="2022-03-30T10:27:08.527" v="126"/>
        <pc:sldMkLst>
          <pc:docMk/>
          <pc:sldMk cId="0" sldId="309"/>
        </pc:sldMkLst>
        <pc:picChg chg="del">
          <ac:chgData name="Lucky Mishra" userId="b0060985c44069fe" providerId="LiveId" clId="{6FFF8CE2-1616-4D14-A99C-DFD3624BD9A2}" dt="2022-03-30T10:27:06.034" v="125" actId="478"/>
          <ac:picMkLst>
            <pc:docMk/>
            <pc:sldMk cId="0" sldId="309"/>
            <ac:picMk id="4" creationId="{00000000-0000-0000-0000-000000000000}"/>
          </ac:picMkLst>
        </pc:picChg>
        <pc:picChg chg="add mod">
          <ac:chgData name="Lucky Mishra" userId="b0060985c44069fe" providerId="LiveId" clId="{6FFF8CE2-1616-4D14-A99C-DFD3624BD9A2}" dt="2022-03-30T10:27:08.527" v="126"/>
          <ac:picMkLst>
            <pc:docMk/>
            <pc:sldMk cId="0" sldId="309"/>
            <ac:picMk id="5" creationId="{5D96B3EF-DEA9-4BCF-800E-DB07A2E0454C}"/>
          </ac:picMkLst>
        </pc:picChg>
      </pc:sldChg>
      <pc:sldChg chg="addSp delSp modSp mod">
        <pc:chgData name="Lucky Mishra" userId="b0060985c44069fe" providerId="LiveId" clId="{6FFF8CE2-1616-4D14-A99C-DFD3624BD9A2}" dt="2022-03-30T10:27:13.113" v="128" actId="478"/>
        <pc:sldMkLst>
          <pc:docMk/>
          <pc:sldMk cId="0" sldId="310"/>
        </pc:sldMkLst>
        <pc:picChg chg="del">
          <ac:chgData name="Lucky Mishra" userId="b0060985c44069fe" providerId="LiveId" clId="{6FFF8CE2-1616-4D14-A99C-DFD3624BD9A2}" dt="2022-03-30T10:27:13.113" v="128" actId="478"/>
          <ac:picMkLst>
            <pc:docMk/>
            <pc:sldMk cId="0" sldId="310"/>
            <ac:picMk id="4" creationId="{00000000-0000-0000-0000-000000000000}"/>
          </ac:picMkLst>
        </pc:picChg>
        <pc:picChg chg="add mod">
          <ac:chgData name="Lucky Mishra" userId="b0060985c44069fe" providerId="LiveId" clId="{6FFF8CE2-1616-4D14-A99C-DFD3624BD9A2}" dt="2022-03-30T10:27:11.556" v="127"/>
          <ac:picMkLst>
            <pc:docMk/>
            <pc:sldMk cId="0" sldId="310"/>
            <ac:picMk id="5" creationId="{205CA0DF-E3CD-4ED9-A1F9-98DACB2A2313}"/>
          </ac:picMkLst>
        </pc:picChg>
      </pc:sldChg>
      <pc:sldChg chg="addSp delSp modSp mod">
        <pc:chgData name="Lucky Mishra" userId="b0060985c44069fe" providerId="LiveId" clId="{6FFF8CE2-1616-4D14-A99C-DFD3624BD9A2}" dt="2022-03-30T10:27:21.643" v="130" actId="478"/>
        <pc:sldMkLst>
          <pc:docMk/>
          <pc:sldMk cId="0" sldId="311"/>
        </pc:sldMkLst>
        <pc:picChg chg="del">
          <ac:chgData name="Lucky Mishra" userId="b0060985c44069fe" providerId="LiveId" clId="{6FFF8CE2-1616-4D14-A99C-DFD3624BD9A2}" dt="2022-03-30T10:27:21.643" v="130" actId="478"/>
          <ac:picMkLst>
            <pc:docMk/>
            <pc:sldMk cId="0" sldId="311"/>
            <ac:picMk id="4" creationId="{00000000-0000-0000-0000-000000000000}"/>
          </ac:picMkLst>
        </pc:picChg>
        <pc:picChg chg="add mod">
          <ac:chgData name="Lucky Mishra" userId="b0060985c44069fe" providerId="LiveId" clId="{6FFF8CE2-1616-4D14-A99C-DFD3624BD9A2}" dt="2022-03-30T10:27:18.845" v="129"/>
          <ac:picMkLst>
            <pc:docMk/>
            <pc:sldMk cId="0" sldId="311"/>
            <ac:picMk id="5" creationId="{161CA62E-8BE6-475B-B09F-CA20E95AB5D6}"/>
          </ac:picMkLst>
        </pc:picChg>
      </pc:sldChg>
      <pc:sldChg chg="addSp delSp modSp mod">
        <pc:chgData name="Lucky Mishra" userId="b0060985c44069fe" providerId="LiveId" clId="{6FFF8CE2-1616-4D14-A99C-DFD3624BD9A2}" dt="2022-03-30T10:27:27.092" v="132" actId="478"/>
        <pc:sldMkLst>
          <pc:docMk/>
          <pc:sldMk cId="0" sldId="312"/>
        </pc:sldMkLst>
        <pc:picChg chg="del">
          <ac:chgData name="Lucky Mishra" userId="b0060985c44069fe" providerId="LiveId" clId="{6FFF8CE2-1616-4D14-A99C-DFD3624BD9A2}" dt="2022-03-30T10:27:27.092" v="132" actId="478"/>
          <ac:picMkLst>
            <pc:docMk/>
            <pc:sldMk cId="0" sldId="312"/>
            <ac:picMk id="4" creationId="{00000000-0000-0000-0000-000000000000}"/>
          </ac:picMkLst>
        </pc:picChg>
        <pc:picChg chg="add mod">
          <ac:chgData name="Lucky Mishra" userId="b0060985c44069fe" providerId="LiveId" clId="{6FFF8CE2-1616-4D14-A99C-DFD3624BD9A2}" dt="2022-03-30T10:27:24.365" v="131"/>
          <ac:picMkLst>
            <pc:docMk/>
            <pc:sldMk cId="0" sldId="312"/>
            <ac:picMk id="5" creationId="{14B8453D-6BBC-42D3-9D95-412A59B75997}"/>
          </ac:picMkLst>
        </pc:picChg>
      </pc:sldChg>
      <pc:sldChg chg="addSp delSp modSp mod">
        <pc:chgData name="Lucky Mishra" userId="b0060985c44069fe" providerId="LiveId" clId="{6FFF8CE2-1616-4D14-A99C-DFD3624BD9A2}" dt="2022-03-30T10:27:33.616" v="134" actId="478"/>
        <pc:sldMkLst>
          <pc:docMk/>
          <pc:sldMk cId="0" sldId="313"/>
        </pc:sldMkLst>
        <pc:picChg chg="del">
          <ac:chgData name="Lucky Mishra" userId="b0060985c44069fe" providerId="LiveId" clId="{6FFF8CE2-1616-4D14-A99C-DFD3624BD9A2}" dt="2022-03-30T10:27:33.616" v="134" actId="478"/>
          <ac:picMkLst>
            <pc:docMk/>
            <pc:sldMk cId="0" sldId="313"/>
            <ac:picMk id="4" creationId="{00000000-0000-0000-0000-000000000000}"/>
          </ac:picMkLst>
        </pc:picChg>
        <pc:picChg chg="add mod">
          <ac:chgData name="Lucky Mishra" userId="b0060985c44069fe" providerId="LiveId" clId="{6FFF8CE2-1616-4D14-A99C-DFD3624BD9A2}" dt="2022-03-30T10:27:31.599" v="133"/>
          <ac:picMkLst>
            <pc:docMk/>
            <pc:sldMk cId="0" sldId="313"/>
            <ac:picMk id="5" creationId="{D4D38387-E193-41FA-BB9B-C40CA7364283}"/>
          </ac:picMkLst>
        </pc:picChg>
      </pc:sldChg>
      <pc:sldChg chg="addSp delSp modSp mod">
        <pc:chgData name="Lucky Mishra" userId="b0060985c44069fe" providerId="LiveId" clId="{6FFF8CE2-1616-4D14-A99C-DFD3624BD9A2}" dt="2022-03-30T10:27:38.401" v="136"/>
        <pc:sldMkLst>
          <pc:docMk/>
          <pc:sldMk cId="0" sldId="314"/>
        </pc:sldMkLst>
        <pc:picChg chg="del">
          <ac:chgData name="Lucky Mishra" userId="b0060985c44069fe" providerId="LiveId" clId="{6FFF8CE2-1616-4D14-A99C-DFD3624BD9A2}" dt="2022-03-30T10:27:36.999" v="135" actId="478"/>
          <ac:picMkLst>
            <pc:docMk/>
            <pc:sldMk cId="0" sldId="314"/>
            <ac:picMk id="4" creationId="{00000000-0000-0000-0000-000000000000}"/>
          </ac:picMkLst>
        </pc:picChg>
        <pc:picChg chg="add mod">
          <ac:chgData name="Lucky Mishra" userId="b0060985c44069fe" providerId="LiveId" clId="{6FFF8CE2-1616-4D14-A99C-DFD3624BD9A2}" dt="2022-03-30T10:27:38.401" v="136"/>
          <ac:picMkLst>
            <pc:docMk/>
            <pc:sldMk cId="0" sldId="314"/>
            <ac:picMk id="5" creationId="{1304DC1E-D4C4-4F8D-9093-4CEC39332B10}"/>
          </ac:picMkLst>
        </pc:picChg>
      </pc:sldChg>
      <pc:sldChg chg="addSp delSp modSp mod">
        <pc:chgData name="Lucky Mishra" userId="b0060985c44069fe" providerId="LiveId" clId="{6FFF8CE2-1616-4D14-A99C-DFD3624BD9A2}" dt="2022-03-30T10:27:43.732" v="138"/>
        <pc:sldMkLst>
          <pc:docMk/>
          <pc:sldMk cId="0" sldId="315"/>
        </pc:sldMkLst>
        <pc:picChg chg="add mod">
          <ac:chgData name="Lucky Mishra" userId="b0060985c44069fe" providerId="LiveId" clId="{6FFF8CE2-1616-4D14-A99C-DFD3624BD9A2}" dt="2022-03-30T10:27:43.732" v="138"/>
          <ac:picMkLst>
            <pc:docMk/>
            <pc:sldMk cId="0" sldId="315"/>
            <ac:picMk id="4" creationId="{6CA1FEE8-CA1C-4769-9771-547E542C62A2}"/>
          </ac:picMkLst>
        </pc:picChg>
        <pc:picChg chg="del">
          <ac:chgData name="Lucky Mishra" userId="b0060985c44069fe" providerId="LiveId" clId="{6FFF8CE2-1616-4D14-A99C-DFD3624BD9A2}" dt="2022-03-30T10:27:42.316" v="137" actId="478"/>
          <ac:picMkLst>
            <pc:docMk/>
            <pc:sldMk cId="0" sldId="315"/>
            <ac:picMk id="76" creationId="{00000000-0000-0000-0000-000000000000}"/>
          </ac:picMkLst>
        </pc:picChg>
      </pc:sldChg>
      <pc:sldChg chg="addSp delSp modSp mod">
        <pc:chgData name="Lucky Mishra" userId="b0060985c44069fe" providerId="LiveId" clId="{6FFF8CE2-1616-4D14-A99C-DFD3624BD9A2}" dt="2022-03-30T10:27:55.014" v="141" actId="1076"/>
        <pc:sldMkLst>
          <pc:docMk/>
          <pc:sldMk cId="0" sldId="316"/>
        </pc:sldMkLst>
        <pc:picChg chg="add mod">
          <ac:chgData name="Lucky Mishra" userId="b0060985c44069fe" providerId="LiveId" clId="{6FFF8CE2-1616-4D14-A99C-DFD3624BD9A2}" dt="2022-03-30T10:27:55.014" v="141" actId="1076"/>
          <ac:picMkLst>
            <pc:docMk/>
            <pc:sldMk cId="0" sldId="316"/>
            <ac:picMk id="6" creationId="{D9D880EF-7687-441C-BDBC-2CDAA19696C3}"/>
          </ac:picMkLst>
        </pc:picChg>
        <pc:picChg chg="del">
          <ac:chgData name="Lucky Mishra" userId="b0060985c44069fe" providerId="LiveId" clId="{6FFF8CE2-1616-4D14-A99C-DFD3624BD9A2}" dt="2022-03-30T10:27:47.864" v="139" actId="478"/>
          <ac:picMkLst>
            <pc:docMk/>
            <pc:sldMk cId="0" sldId="316"/>
            <ac:picMk id="55" creationId="{00000000-0000-0000-0000-000000000000}"/>
          </ac:picMkLst>
        </pc:picChg>
      </pc:sldChg>
      <pc:sldChg chg="addSp delSp modSp mod">
        <pc:chgData name="Lucky Mishra" userId="b0060985c44069fe" providerId="LiveId" clId="{6FFF8CE2-1616-4D14-A99C-DFD3624BD9A2}" dt="2022-03-30T10:28:04.796" v="143"/>
        <pc:sldMkLst>
          <pc:docMk/>
          <pc:sldMk cId="0" sldId="317"/>
        </pc:sldMkLst>
        <pc:picChg chg="add mod">
          <ac:chgData name="Lucky Mishra" userId="b0060985c44069fe" providerId="LiveId" clId="{6FFF8CE2-1616-4D14-A99C-DFD3624BD9A2}" dt="2022-03-30T10:28:04.796" v="143"/>
          <ac:picMkLst>
            <pc:docMk/>
            <pc:sldMk cId="0" sldId="317"/>
            <ac:picMk id="7" creationId="{F34ADF26-BB3A-4A22-A755-F79D88CF3457}"/>
          </ac:picMkLst>
        </pc:picChg>
        <pc:picChg chg="del">
          <ac:chgData name="Lucky Mishra" userId="b0060985c44069fe" providerId="LiveId" clId="{6FFF8CE2-1616-4D14-A99C-DFD3624BD9A2}" dt="2022-03-30T10:28:03.446" v="142" actId="478"/>
          <ac:picMkLst>
            <pc:docMk/>
            <pc:sldMk cId="0" sldId="317"/>
            <ac:picMk id="62" creationId="{00000000-0000-0000-0000-000000000000}"/>
          </ac:picMkLst>
        </pc:picChg>
      </pc:sldChg>
      <pc:sldChg chg="addSp modSp">
        <pc:chgData name="Lucky Mishra" userId="b0060985c44069fe" providerId="LiveId" clId="{6FFF8CE2-1616-4D14-A99C-DFD3624BD9A2}" dt="2022-03-30T10:28:07.527" v="144"/>
        <pc:sldMkLst>
          <pc:docMk/>
          <pc:sldMk cId="0" sldId="318"/>
        </pc:sldMkLst>
        <pc:picChg chg="add mod">
          <ac:chgData name="Lucky Mishra" userId="b0060985c44069fe" providerId="LiveId" clId="{6FFF8CE2-1616-4D14-A99C-DFD3624BD9A2}" dt="2022-03-30T10:28:07.527" v="144"/>
          <ac:picMkLst>
            <pc:docMk/>
            <pc:sldMk cId="0" sldId="318"/>
            <ac:picMk id="4" creationId="{E189E6A6-7F94-4A66-ABE3-3675828897D7}"/>
          </ac:picMkLst>
        </pc:picChg>
      </pc:sldChg>
      <pc:sldChg chg="addSp delSp modSp mod">
        <pc:chgData name="Lucky Mishra" userId="b0060985c44069fe" providerId="LiveId" clId="{6FFF8CE2-1616-4D14-A99C-DFD3624BD9A2}" dt="2022-03-30T10:28:12.233" v="146" actId="478"/>
        <pc:sldMkLst>
          <pc:docMk/>
          <pc:sldMk cId="0" sldId="319"/>
        </pc:sldMkLst>
        <pc:picChg chg="add mod">
          <ac:chgData name="Lucky Mishra" userId="b0060985c44069fe" providerId="LiveId" clId="{6FFF8CE2-1616-4D14-A99C-DFD3624BD9A2}" dt="2022-03-30T10:28:09.973" v="145"/>
          <ac:picMkLst>
            <pc:docMk/>
            <pc:sldMk cId="0" sldId="319"/>
            <ac:picMk id="7" creationId="{5DFDB96E-A607-4FB2-9CCE-58E1CB87188A}"/>
          </ac:picMkLst>
        </pc:picChg>
        <pc:picChg chg="del">
          <ac:chgData name="Lucky Mishra" userId="b0060985c44069fe" providerId="LiveId" clId="{6FFF8CE2-1616-4D14-A99C-DFD3624BD9A2}" dt="2022-03-30T10:28:12.233" v="146" actId="478"/>
          <ac:picMkLst>
            <pc:docMk/>
            <pc:sldMk cId="0" sldId="319"/>
            <ac:picMk id="69" creationId="{00000000-0000-0000-0000-000000000000}"/>
          </ac:picMkLst>
        </pc:picChg>
      </pc:sldChg>
      <pc:sldChg chg="addSp delSp modSp mod">
        <pc:chgData name="Lucky Mishra" userId="b0060985c44069fe" providerId="LiveId" clId="{6FFF8CE2-1616-4D14-A99C-DFD3624BD9A2}" dt="2022-03-30T10:28:17.089" v="148" actId="478"/>
        <pc:sldMkLst>
          <pc:docMk/>
          <pc:sldMk cId="0" sldId="320"/>
        </pc:sldMkLst>
        <pc:picChg chg="add mod">
          <ac:chgData name="Lucky Mishra" userId="b0060985c44069fe" providerId="LiveId" clId="{6FFF8CE2-1616-4D14-A99C-DFD3624BD9A2}" dt="2022-03-30T10:28:14.639" v="147"/>
          <ac:picMkLst>
            <pc:docMk/>
            <pc:sldMk cId="0" sldId="320"/>
            <ac:picMk id="4" creationId="{D72DDAEF-3BCE-4EF7-9689-2D56A4A5A300}"/>
          </ac:picMkLst>
        </pc:picChg>
        <pc:picChg chg="del">
          <ac:chgData name="Lucky Mishra" userId="b0060985c44069fe" providerId="LiveId" clId="{6FFF8CE2-1616-4D14-A99C-DFD3624BD9A2}" dt="2022-03-30T10:28:17.089" v="148" actId="478"/>
          <ac:picMkLst>
            <pc:docMk/>
            <pc:sldMk cId="0" sldId="320"/>
            <ac:picMk id="76" creationId="{00000000-0000-0000-0000-000000000000}"/>
          </ac:picMkLst>
        </pc:picChg>
      </pc:sldChg>
      <pc:sldChg chg="addSp delSp modSp mod">
        <pc:chgData name="Lucky Mishra" userId="b0060985c44069fe" providerId="LiveId" clId="{6FFF8CE2-1616-4D14-A99C-DFD3624BD9A2}" dt="2022-03-30T10:28:30.085" v="151" actId="1076"/>
        <pc:sldMkLst>
          <pc:docMk/>
          <pc:sldMk cId="0" sldId="321"/>
        </pc:sldMkLst>
        <pc:picChg chg="add mod">
          <ac:chgData name="Lucky Mishra" userId="b0060985c44069fe" providerId="LiveId" clId="{6FFF8CE2-1616-4D14-A99C-DFD3624BD9A2}" dt="2022-03-30T10:28:30.085" v="151" actId="1076"/>
          <ac:picMkLst>
            <pc:docMk/>
            <pc:sldMk cId="0" sldId="321"/>
            <ac:picMk id="6" creationId="{FB9EDC5E-556B-493F-BEB1-4ECFD4B7C11A}"/>
          </ac:picMkLst>
        </pc:picChg>
        <pc:picChg chg="del">
          <ac:chgData name="Lucky Mishra" userId="b0060985c44069fe" providerId="LiveId" clId="{6FFF8CE2-1616-4D14-A99C-DFD3624BD9A2}" dt="2022-03-30T10:28:23.057" v="149" actId="478"/>
          <ac:picMkLst>
            <pc:docMk/>
            <pc:sldMk cId="0" sldId="321"/>
            <ac:picMk id="55" creationId="{00000000-0000-0000-0000-000000000000}"/>
          </ac:picMkLst>
        </pc:picChg>
      </pc:sldChg>
      <pc:sldChg chg="addSp delSp modSp mod">
        <pc:chgData name="Lucky Mishra" userId="b0060985c44069fe" providerId="LiveId" clId="{6FFF8CE2-1616-4D14-A99C-DFD3624BD9A2}" dt="2022-03-30T10:28:36.252" v="153" actId="478"/>
        <pc:sldMkLst>
          <pc:docMk/>
          <pc:sldMk cId="0" sldId="322"/>
        </pc:sldMkLst>
        <pc:picChg chg="add mod">
          <ac:chgData name="Lucky Mishra" userId="b0060985c44069fe" providerId="LiveId" clId="{6FFF8CE2-1616-4D14-A99C-DFD3624BD9A2}" dt="2022-03-30T10:28:34.211" v="152"/>
          <ac:picMkLst>
            <pc:docMk/>
            <pc:sldMk cId="0" sldId="322"/>
            <ac:picMk id="7" creationId="{4086C56B-DDAE-4120-BC53-483B9784BF7B}"/>
          </ac:picMkLst>
        </pc:picChg>
        <pc:picChg chg="del">
          <ac:chgData name="Lucky Mishra" userId="b0060985c44069fe" providerId="LiveId" clId="{6FFF8CE2-1616-4D14-A99C-DFD3624BD9A2}" dt="2022-03-30T10:28:36.252" v="153" actId="478"/>
          <ac:picMkLst>
            <pc:docMk/>
            <pc:sldMk cId="0" sldId="322"/>
            <ac:picMk id="62" creationId="{00000000-0000-0000-0000-000000000000}"/>
          </ac:picMkLst>
        </pc:picChg>
      </pc:sldChg>
      <pc:sldChg chg="addSp delSp modSp mod">
        <pc:chgData name="Lucky Mishra" userId="b0060985c44069fe" providerId="LiveId" clId="{6FFF8CE2-1616-4D14-A99C-DFD3624BD9A2}" dt="2022-03-30T10:28:53.402" v="155"/>
        <pc:sldMkLst>
          <pc:docMk/>
          <pc:sldMk cId="0" sldId="323"/>
        </pc:sldMkLst>
        <pc:picChg chg="add mod">
          <ac:chgData name="Lucky Mishra" userId="b0060985c44069fe" providerId="LiveId" clId="{6FFF8CE2-1616-4D14-A99C-DFD3624BD9A2}" dt="2022-03-30T10:28:53.402" v="155"/>
          <ac:picMkLst>
            <pc:docMk/>
            <pc:sldMk cId="0" sldId="323"/>
            <ac:picMk id="7" creationId="{5058CF89-4BC0-4E09-8A60-7B8635F94C78}"/>
          </ac:picMkLst>
        </pc:picChg>
        <pc:picChg chg="del">
          <ac:chgData name="Lucky Mishra" userId="b0060985c44069fe" providerId="LiveId" clId="{6FFF8CE2-1616-4D14-A99C-DFD3624BD9A2}" dt="2022-03-30T10:28:52.030" v="154" actId="478"/>
          <ac:picMkLst>
            <pc:docMk/>
            <pc:sldMk cId="0" sldId="323"/>
            <ac:picMk id="69" creationId="{00000000-0000-0000-0000-000000000000}"/>
          </ac:picMkLst>
        </pc:picChg>
      </pc:sldChg>
      <pc:sldChg chg="addSp modSp">
        <pc:chgData name="Lucky Mishra" userId="b0060985c44069fe" providerId="LiveId" clId="{6FFF8CE2-1616-4D14-A99C-DFD3624BD9A2}" dt="2022-03-30T10:28:56.510" v="156"/>
        <pc:sldMkLst>
          <pc:docMk/>
          <pc:sldMk cId="0" sldId="324"/>
        </pc:sldMkLst>
        <pc:picChg chg="add mod">
          <ac:chgData name="Lucky Mishra" userId="b0060985c44069fe" providerId="LiveId" clId="{6FFF8CE2-1616-4D14-A99C-DFD3624BD9A2}" dt="2022-03-30T10:28:56.510" v="156"/>
          <ac:picMkLst>
            <pc:docMk/>
            <pc:sldMk cId="0" sldId="324"/>
            <ac:picMk id="4" creationId="{C6EB254D-BEB8-4D36-B949-BAFF22EC9E7E}"/>
          </ac:picMkLst>
        </pc:picChg>
      </pc:sldChg>
      <pc:sldChg chg="addSp modSp">
        <pc:chgData name="Lucky Mishra" userId="b0060985c44069fe" providerId="LiveId" clId="{6FFF8CE2-1616-4D14-A99C-DFD3624BD9A2}" dt="2022-03-30T10:28:59.320" v="157"/>
        <pc:sldMkLst>
          <pc:docMk/>
          <pc:sldMk cId="0" sldId="325"/>
        </pc:sldMkLst>
        <pc:picChg chg="add mod">
          <ac:chgData name="Lucky Mishra" userId="b0060985c44069fe" providerId="LiveId" clId="{6FFF8CE2-1616-4D14-A99C-DFD3624BD9A2}" dt="2022-03-30T10:28:59.320" v="157"/>
          <ac:picMkLst>
            <pc:docMk/>
            <pc:sldMk cId="0" sldId="325"/>
            <ac:picMk id="4" creationId="{1E4088B7-00AC-4BE3-BD30-79905B1AD900}"/>
          </ac:picMkLst>
        </pc:picChg>
      </pc:sldChg>
      <pc:sldChg chg="addSp modSp">
        <pc:chgData name="Lucky Mishra" userId="b0060985c44069fe" providerId="LiveId" clId="{6FFF8CE2-1616-4D14-A99C-DFD3624BD9A2}" dt="2022-03-30T10:29:01.655" v="158"/>
        <pc:sldMkLst>
          <pc:docMk/>
          <pc:sldMk cId="0" sldId="326"/>
        </pc:sldMkLst>
        <pc:picChg chg="add mod">
          <ac:chgData name="Lucky Mishra" userId="b0060985c44069fe" providerId="LiveId" clId="{6FFF8CE2-1616-4D14-A99C-DFD3624BD9A2}" dt="2022-03-30T10:29:01.655" v="158"/>
          <ac:picMkLst>
            <pc:docMk/>
            <pc:sldMk cId="0" sldId="326"/>
            <ac:picMk id="4" creationId="{4B193A98-4B3C-437A-B0BC-2D6E6A08E27D}"/>
          </ac:picMkLst>
        </pc:picChg>
      </pc:sldChg>
      <pc:sldChg chg="addSp delSp modSp mod">
        <pc:chgData name="Lucky Mishra" userId="b0060985c44069fe" providerId="LiveId" clId="{6FFF8CE2-1616-4D14-A99C-DFD3624BD9A2}" dt="2022-03-30T10:29:06.356" v="160"/>
        <pc:sldMkLst>
          <pc:docMk/>
          <pc:sldMk cId="0" sldId="327"/>
        </pc:sldMkLst>
        <pc:picChg chg="add mod">
          <ac:chgData name="Lucky Mishra" userId="b0060985c44069fe" providerId="LiveId" clId="{6FFF8CE2-1616-4D14-A99C-DFD3624BD9A2}" dt="2022-03-30T10:29:06.356" v="160"/>
          <ac:picMkLst>
            <pc:docMk/>
            <pc:sldMk cId="0" sldId="327"/>
            <ac:picMk id="4" creationId="{AD923C89-7E50-43B0-8815-E309D2FD440E}"/>
          </ac:picMkLst>
        </pc:picChg>
        <pc:picChg chg="del">
          <ac:chgData name="Lucky Mishra" userId="b0060985c44069fe" providerId="LiveId" clId="{6FFF8CE2-1616-4D14-A99C-DFD3624BD9A2}" dt="2022-03-30T10:29:05.057" v="159" actId="478"/>
          <ac:picMkLst>
            <pc:docMk/>
            <pc:sldMk cId="0" sldId="327"/>
            <ac:picMk id="76" creationId="{00000000-0000-0000-0000-000000000000}"/>
          </ac:picMkLst>
        </pc:picChg>
      </pc:sldChg>
      <pc:sldChg chg="addSp delSp modSp mod">
        <pc:chgData name="Lucky Mishra" userId="b0060985c44069fe" providerId="LiveId" clId="{6FFF8CE2-1616-4D14-A99C-DFD3624BD9A2}" dt="2022-03-30T10:29:23.036" v="162"/>
        <pc:sldMkLst>
          <pc:docMk/>
          <pc:sldMk cId="0" sldId="328"/>
        </pc:sldMkLst>
        <pc:picChg chg="add mod">
          <ac:chgData name="Lucky Mishra" userId="b0060985c44069fe" providerId="LiveId" clId="{6FFF8CE2-1616-4D14-A99C-DFD3624BD9A2}" dt="2022-03-30T10:29:23.036" v="162"/>
          <ac:picMkLst>
            <pc:docMk/>
            <pc:sldMk cId="0" sldId="328"/>
            <ac:picMk id="6" creationId="{A769CA1F-2263-4921-8C0D-AA609743D9BD}"/>
          </ac:picMkLst>
        </pc:picChg>
        <pc:picChg chg="del">
          <ac:chgData name="Lucky Mishra" userId="b0060985c44069fe" providerId="LiveId" clId="{6FFF8CE2-1616-4D14-A99C-DFD3624BD9A2}" dt="2022-03-30T10:29:21.762" v="161" actId="478"/>
          <ac:picMkLst>
            <pc:docMk/>
            <pc:sldMk cId="0" sldId="328"/>
            <ac:picMk id="55" creationId="{00000000-0000-0000-0000-000000000000}"/>
          </ac:picMkLst>
        </pc:picChg>
      </pc:sldChg>
      <pc:sldChg chg="addSp delSp modSp mod">
        <pc:chgData name="Lucky Mishra" userId="b0060985c44069fe" providerId="LiveId" clId="{6FFF8CE2-1616-4D14-A99C-DFD3624BD9A2}" dt="2022-03-30T10:29:28.232" v="164"/>
        <pc:sldMkLst>
          <pc:docMk/>
          <pc:sldMk cId="0" sldId="329"/>
        </pc:sldMkLst>
        <pc:picChg chg="add mod">
          <ac:chgData name="Lucky Mishra" userId="b0060985c44069fe" providerId="LiveId" clId="{6FFF8CE2-1616-4D14-A99C-DFD3624BD9A2}" dt="2022-03-30T10:29:28.232" v="164"/>
          <ac:picMkLst>
            <pc:docMk/>
            <pc:sldMk cId="0" sldId="329"/>
            <ac:picMk id="7" creationId="{4BE8ADCF-6F29-4F82-8E3A-268439345151}"/>
          </ac:picMkLst>
        </pc:picChg>
        <pc:picChg chg="del">
          <ac:chgData name="Lucky Mishra" userId="b0060985c44069fe" providerId="LiveId" clId="{6FFF8CE2-1616-4D14-A99C-DFD3624BD9A2}" dt="2022-03-30T10:29:26.785" v="163" actId="478"/>
          <ac:picMkLst>
            <pc:docMk/>
            <pc:sldMk cId="0" sldId="329"/>
            <ac:picMk id="62" creationId="{00000000-0000-0000-0000-000000000000}"/>
          </ac:picMkLst>
        </pc:picChg>
      </pc:sldChg>
      <pc:sldChg chg="addSp delSp modSp mod">
        <pc:chgData name="Lucky Mishra" userId="b0060985c44069fe" providerId="LiveId" clId="{6FFF8CE2-1616-4D14-A99C-DFD3624BD9A2}" dt="2022-03-30T10:29:33.545" v="166"/>
        <pc:sldMkLst>
          <pc:docMk/>
          <pc:sldMk cId="0" sldId="330"/>
        </pc:sldMkLst>
        <pc:picChg chg="add mod">
          <ac:chgData name="Lucky Mishra" userId="b0060985c44069fe" providerId="LiveId" clId="{6FFF8CE2-1616-4D14-A99C-DFD3624BD9A2}" dt="2022-03-30T10:29:33.545" v="166"/>
          <ac:picMkLst>
            <pc:docMk/>
            <pc:sldMk cId="0" sldId="330"/>
            <ac:picMk id="7" creationId="{2D3690F5-C4A8-4A6F-BDA6-D50E504668CF}"/>
          </ac:picMkLst>
        </pc:picChg>
        <pc:picChg chg="del">
          <ac:chgData name="Lucky Mishra" userId="b0060985c44069fe" providerId="LiveId" clId="{6FFF8CE2-1616-4D14-A99C-DFD3624BD9A2}" dt="2022-03-30T10:29:32.276" v="165" actId="478"/>
          <ac:picMkLst>
            <pc:docMk/>
            <pc:sldMk cId="0" sldId="330"/>
            <ac:picMk id="69" creationId="{00000000-0000-0000-0000-000000000000}"/>
          </ac:picMkLst>
        </pc:picChg>
      </pc:sldChg>
      <pc:sldChg chg="addSp modSp">
        <pc:chgData name="Lucky Mishra" userId="b0060985c44069fe" providerId="LiveId" clId="{6FFF8CE2-1616-4D14-A99C-DFD3624BD9A2}" dt="2022-03-30T10:29:36.326" v="167"/>
        <pc:sldMkLst>
          <pc:docMk/>
          <pc:sldMk cId="0" sldId="331"/>
        </pc:sldMkLst>
        <pc:picChg chg="add mod">
          <ac:chgData name="Lucky Mishra" userId="b0060985c44069fe" providerId="LiveId" clId="{6FFF8CE2-1616-4D14-A99C-DFD3624BD9A2}" dt="2022-03-30T10:29:36.326" v="167"/>
          <ac:picMkLst>
            <pc:docMk/>
            <pc:sldMk cId="0" sldId="331"/>
            <ac:picMk id="4" creationId="{4B7971DF-ED95-4026-A1C0-4FAB80480581}"/>
          </ac:picMkLst>
        </pc:picChg>
      </pc:sldChg>
      <pc:sldChg chg="addSp delSp modSp mod">
        <pc:chgData name="Lucky Mishra" userId="b0060985c44069fe" providerId="LiveId" clId="{6FFF8CE2-1616-4D14-A99C-DFD3624BD9A2}" dt="2022-03-30T10:29:40.993" v="169"/>
        <pc:sldMkLst>
          <pc:docMk/>
          <pc:sldMk cId="0" sldId="332"/>
        </pc:sldMkLst>
        <pc:picChg chg="add mod">
          <ac:chgData name="Lucky Mishra" userId="b0060985c44069fe" providerId="LiveId" clId="{6FFF8CE2-1616-4D14-A99C-DFD3624BD9A2}" dt="2022-03-30T10:29:40.993" v="169"/>
          <ac:picMkLst>
            <pc:docMk/>
            <pc:sldMk cId="0" sldId="332"/>
            <ac:picMk id="4" creationId="{FA36F8E3-D065-41EB-B697-9326BBDF648E}"/>
          </ac:picMkLst>
        </pc:picChg>
        <pc:picChg chg="del">
          <ac:chgData name="Lucky Mishra" userId="b0060985c44069fe" providerId="LiveId" clId="{6FFF8CE2-1616-4D14-A99C-DFD3624BD9A2}" dt="2022-03-30T10:29:39.742" v="168" actId="478"/>
          <ac:picMkLst>
            <pc:docMk/>
            <pc:sldMk cId="0" sldId="332"/>
            <ac:picMk id="76" creationId="{00000000-0000-0000-0000-000000000000}"/>
          </ac:picMkLst>
        </pc:picChg>
      </pc:sldChg>
      <pc:sldChg chg="addSp delSp modSp mod">
        <pc:chgData name="Lucky Mishra" userId="b0060985c44069fe" providerId="LiveId" clId="{6FFF8CE2-1616-4D14-A99C-DFD3624BD9A2}" dt="2022-03-30T10:29:50.629" v="172" actId="1076"/>
        <pc:sldMkLst>
          <pc:docMk/>
          <pc:sldMk cId="0" sldId="333"/>
        </pc:sldMkLst>
        <pc:picChg chg="add mod">
          <ac:chgData name="Lucky Mishra" userId="b0060985c44069fe" providerId="LiveId" clId="{6FFF8CE2-1616-4D14-A99C-DFD3624BD9A2}" dt="2022-03-30T10:29:50.629" v="172" actId="1076"/>
          <ac:picMkLst>
            <pc:docMk/>
            <pc:sldMk cId="0" sldId="333"/>
            <ac:picMk id="6" creationId="{E94A8796-BD87-47ED-A962-CA2D6829F0BB}"/>
          </ac:picMkLst>
        </pc:picChg>
        <pc:picChg chg="del">
          <ac:chgData name="Lucky Mishra" userId="b0060985c44069fe" providerId="LiveId" clId="{6FFF8CE2-1616-4D14-A99C-DFD3624BD9A2}" dt="2022-03-30T10:29:44.170" v="170" actId="478"/>
          <ac:picMkLst>
            <pc:docMk/>
            <pc:sldMk cId="0" sldId="333"/>
            <ac:picMk id="55" creationId="{00000000-0000-0000-0000-000000000000}"/>
          </ac:picMkLst>
        </pc:picChg>
      </pc:sldChg>
      <pc:sldChg chg="addSp delSp modSp mod">
        <pc:chgData name="Lucky Mishra" userId="b0060985c44069fe" providerId="LiveId" clId="{6FFF8CE2-1616-4D14-A99C-DFD3624BD9A2}" dt="2022-03-30T10:29:56.686" v="174"/>
        <pc:sldMkLst>
          <pc:docMk/>
          <pc:sldMk cId="0" sldId="334"/>
        </pc:sldMkLst>
        <pc:picChg chg="add mod">
          <ac:chgData name="Lucky Mishra" userId="b0060985c44069fe" providerId="LiveId" clId="{6FFF8CE2-1616-4D14-A99C-DFD3624BD9A2}" dt="2022-03-30T10:29:56.686" v="174"/>
          <ac:picMkLst>
            <pc:docMk/>
            <pc:sldMk cId="0" sldId="334"/>
            <ac:picMk id="7" creationId="{8750E166-A48F-44F4-8966-412D80BAAACA}"/>
          </ac:picMkLst>
        </pc:picChg>
        <pc:picChg chg="del">
          <ac:chgData name="Lucky Mishra" userId="b0060985c44069fe" providerId="LiveId" clId="{6FFF8CE2-1616-4D14-A99C-DFD3624BD9A2}" dt="2022-03-30T10:29:55.403" v="173" actId="478"/>
          <ac:picMkLst>
            <pc:docMk/>
            <pc:sldMk cId="0" sldId="334"/>
            <ac:picMk id="62" creationId="{00000000-0000-0000-0000-000000000000}"/>
          </ac:picMkLst>
        </pc:picChg>
      </pc:sldChg>
      <pc:sldChg chg="addSp delSp modSp mod">
        <pc:chgData name="Lucky Mishra" userId="b0060985c44069fe" providerId="LiveId" clId="{6FFF8CE2-1616-4D14-A99C-DFD3624BD9A2}" dt="2022-03-30T10:30:12.458" v="176"/>
        <pc:sldMkLst>
          <pc:docMk/>
          <pc:sldMk cId="0" sldId="335"/>
        </pc:sldMkLst>
        <pc:picChg chg="add mod">
          <ac:chgData name="Lucky Mishra" userId="b0060985c44069fe" providerId="LiveId" clId="{6FFF8CE2-1616-4D14-A99C-DFD3624BD9A2}" dt="2022-03-30T10:30:12.458" v="176"/>
          <ac:picMkLst>
            <pc:docMk/>
            <pc:sldMk cId="0" sldId="335"/>
            <ac:picMk id="7" creationId="{E51DA88F-1B6C-4AED-A48B-754BC666B691}"/>
          </ac:picMkLst>
        </pc:picChg>
        <pc:picChg chg="del">
          <ac:chgData name="Lucky Mishra" userId="b0060985c44069fe" providerId="LiveId" clId="{6FFF8CE2-1616-4D14-A99C-DFD3624BD9A2}" dt="2022-03-30T10:30:11.298" v="175" actId="478"/>
          <ac:picMkLst>
            <pc:docMk/>
            <pc:sldMk cId="0" sldId="335"/>
            <ac:picMk id="69" creationId="{00000000-0000-0000-0000-000000000000}"/>
          </ac:picMkLst>
        </pc:picChg>
      </pc:sldChg>
      <pc:sldChg chg="addSp delSp modSp mod">
        <pc:chgData name="Lucky Mishra" userId="b0060985c44069fe" providerId="LiveId" clId="{6FFF8CE2-1616-4D14-A99C-DFD3624BD9A2}" dt="2022-03-30T10:30:17.109" v="178"/>
        <pc:sldMkLst>
          <pc:docMk/>
          <pc:sldMk cId="0" sldId="336"/>
        </pc:sldMkLst>
        <pc:picChg chg="del">
          <ac:chgData name="Lucky Mishra" userId="b0060985c44069fe" providerId="LiveId" clId="{6FFF8CE2-1616-4D14-A99C-DFD3624BD9A2}" dt="2022-03-30T10:30:15.865" v="177" actId="478"/>
          <ac:picMkLst>
            <pc:docMk/>
            <pc:sldMk cId="0" sldId="336"/>
            <ac:picMk id="4" creationId="{00000000-0000-0000-0000-000000000000}"/>
          </ac:picMkLst>
        </pc:picChg>
        <pc:picChg chg="add mod">
          <ac:chgData name="Lucky Mishra" userId="b0060985c44069fe" providerId="LiveId" clId="{6FFF8CE2-1616-4D14-A99C-DFD3624BD9A2}" dt="2022-03-30T10:30:17.109" v="178"/>
          <ac:picMkLst>
            <pc:docMk/>
            <pc:sldMk cId="0" sldId="336"/>
            <ac:picMk id="5" creationId="{3EA2D380-8C39-416A-A467-96AB10936949}"/>
          </ac:picMkLst>
        </pc:picChg>
      </pc:sldChg>
      <pc:sldChg chg="addSp delSp modSp mod">
        <pc:chgData name="Lucky Mishra" userId="b0060985c44069fe" providerId="LiveId" clId="{6FFF8CE2-1616-4D14-A99C-DFD3624BD9A2}" dt="2022-03-30T10:30:21.156" v="180"/>
        <pc:sldMkLst>
          <pc:docMk/>
          <pc:sldMk cId="0" sldId="337"/>
        </pc:sldMkLst>
        <pc:picChg chg="del">
          <ac:chgData name="Lucky Mishra" userId="b0060985c44069fe" providerId="LiveId" clId="{6FFF8CE2-1616-4D14-A99C-DFD3624BD9A2}" dt="2022-03-30T10:30:19.947" v="179" actId="478"/>
          <ac:picMkLst>
            <pc:docMk/>
            <pc:sldMk cId="0" sldId="337"/>
            <ac:picMk id="4" creationId="{00000000-0000-0000-0000-000000000000}"/>
          </ac:picMkLst>
        </pc:picChg>
        <pc:picChg chg="add mod">
          <ac:chgData name="Lucky Mishra" userId="b0060985c44069fe" providerId="LiveId" clId="{6FFF8CE2-1616-4D14-A99C-DFD3624BD9A2}" dt="2022-03-30T10:30:21.156" v="180"/>
          <ac:picMkLst>
            <pc:docMk/>
            <pc:sldMk cId="0" sldId="337"/>
            <ac:picMk id="5" creationId="{C469D6F5-E81E-4790-BC7C-1365C01CC012}"/>
          </ac:picMkLst>
        </pc:picChg>
      </pc:sldChg>
      <pc:sldChg chg="addSp modSp">
        <pc:chgData name="Lucky Mishra" userId="b0060985c44069fe" providerId="LiveId" clId="{6FFF8CE2-1616-4D14-A99C-DFD3624BD9A2}" dt="2022-03-30T10:30:24.372" v="181"/>
        <pc:sldMkLst>
          <pc:docMk/>
          <pc:sldMk cId="0" sldId="338"/>
        </pc:sldMkLst>
        <pc:picChg chg="add mod">
          <ac:chgData name="Lucky Mishra" userId="b0060985c44069fe" providerId="LiveId" clId="{6FFF8CE2-1616-4D14-A99C-DFD3624BD9A2}" dt="2022-03-30T10:30:24.372" v="181"/>
          <ac:picMkLst>
            <pc:docMk/>
            <pc:sldMk cId="0" sldId="338"/>
            <ac:picMk id="4" creationId="{A896D445-7859-4FA6-A38A-AF5485B5CAE2}"/>
          </ac:picMkLst>
        </pc:picChg>
      </pc:sldChg>
      <pc:sldChg chg="addSp delSp modSp mod">
        <pc:chgData name="Lucky Mishra" userId="b0060985c44069fe" providerId="LiveId" clId="{6FFF8CE2-1616-4D14-A99C-DFD3624BD9A2}" dt="2022-03-30T10:30:29.235" v="183"/>
        <pc:sldMkLst>
          <pc:docMk/>
          <pc:sldMk cId="0" sldId="339"/>
        </pc:sldMkLst>
        <pc:picChg chg="add mod">
          <ac:chgData name="Lucky Mishra" userId="b0060985c44069fe" providerId="LiveId" clId="{6FFF8CE2-1616-4D14-A99C-DFD3624BD9A2}" dt="2022-03-30T10:30:29.235" v="183"/>
          <ac:picMkLst>
            <pc:docMk/>
            <pc:sldMk cId="0" sldId="339"/>
            <ac:picMk id="4" creationId="{A37F5DA9-D60C-4917-9724-AE38865E6C19}"/>
          </ac:picMkLst>
        </pc:picChg>
        <pc:picChg chg="del">
          <ac:chgData name="Lucky Mishra" userId="b0060985c44069fe" providerId="LiveId" clId="{6FFF8CE2-1616-4D14-A99C-DFD3624BD9A2}" dt="2022-03-30T10:30:28.017" v="182" actId="478"/>
          <ac:picMkLst>
            <pc:docMk/>
            <pc:sldMk cId="0" sldId="339"/>
            <ac:picMk id="76" creationId="{00000000-0000-0000-0000-000000000000}"/>
          </ac:picMkLst>
        </pc:picChg>
      </pc:sldChg>
      <pc:sldChg chg="addSp delSp modSp mod">
        <pc:chgData name="Lucky Mishra" userId="b0060985c44069fe" providerId="LiveId" clId="{6FFF8CE2-1616-4D14-A99C-DFD3624BD9A2}" dt="2022-03-30T10:30:35.339" v="185"/>
        <pc:sldMkLst>
          <pc:docMk/>
          <pc:sldMk cId="0" sldId="340"/>
        </pc:sldMkLst>
        <pc:picChg chg="add mod">
          <ac:chgData name="Lucky Mishra" userId="b0060985c44069fe" providerId="LiveId" clId="{6FFF8CE2-1616-4D14-A99C-DFD3624BD9A2}" dt="2022-03-30T10:30:35.339" v="185"/>
          <ac:picMkLst>
            <pc:docMk/>
            <pc:sldMk cId="0" sldId="340"/>
            <ac:picMk id="6" creationId="{D987B6BE-EE1D-4512-B615-90DE3A921B94}"/>
          </ac:picMkLst>
        </pc:picChg>
        <pc:picChg chg="del">
          <ac:chgData name="Lucky Mishra" userId="b0060985c44069fe" providerId="LiveId" clId="{6FFF8CE2-1616-4D14-A99C-DFD3624BD9A2}" dt="2022-03-30T10:30:32.769" v="184" actId="478"/>
          <ac:picMkLst>
            <pc:docMk/>
            <pc:sldMk cId="0" sldId="340"/>
            <ac:picMk id="55" creationId="{00000000-0000-0000-0000-000000000000}"/>
          </ac:picMkLst>
        </pc:picChg>
      </pc:sldChg>
      <pc:sldChg chg="addSp delSp modSp mod">
        <pc:chgData name="Lucky Mishra" userId="b0060985c44069fe" providerId="LiveId" clId="{6FFF8CE2-1616-4D14-A99C-DFD3624BD9A2}" dt="2022-03-30T10:30:42.847" v="187"/>
        <pc:sldMkLst>
          <pc:docMk/>
          <pc:sldMk cId="0" sldId="341"/>
        </pc:sldMkLst>
        <pc:picChg chg="add mod">
          <ac:chgData name="Lucky Mishra" userId="b0060985c44069fe" providerId="LiveId" clId="{6FFF8CE2-1616-4D14-A99C-DFD3624BD9A2}" dt="2022-03-30T10:30:42.847" v="187"/>
          <ac:picMkLst>
            <pc:docMk/>
            <pc:sldMk cId="0" sldId="341"/>
            <ac:picMk id="7" creationId="{7272E3FD-A5F1-45B1-88B1-B2BD923A31D9}"/>
          </ac:picMkLst>
        </pc:picChg>
        <pc:picChg chg="del">
          <ac:chgData name="Lucky Mishra" userId="b0060985c44069fe" providerId="LiveId" clId="{6FFF8CE2-1616-4D14-A99C-DFD3624BD9A2}" dt="2022-03-30T10:30:40.025" v="186" actId="478"/>
          <ac:picMkLst>
            <pc:docMk/>
            <pc:sldMk cId="0" sldId="341"/>
            <ac:picMk id="62" creationId="{00000000-0000-0000-0000-000000000000}"/>
          </ac:picMkLst>
        </pc:picChg>
      </pc:sldChg>
      <pc:sldChg chg="addSp delSp modSp mod">
        <pc:chgData name="Lucky Mishra" userId="b0060985c44069fe" providerId="LiveId" clId="{6FFF8CE2-1616-4D14-A99C-DFD3624BD9A2}" dt="2022-03-30T10:30:47.941" v="189"/>
        <pc:sldMkLst>
          <pc:docMk/>
          <pc:sldMk cId="0" sldId="342"/>
        </pc:sldMkLst>
        <pc:picChg chg="del">
          <ac:chgData name="Lucky Mishra" userId="b0060985c44069fe" providerId="LiveId" clId="{6FFF8CE2-1616-4D14-A99C-DFD3624BD9A2}" dt="2022-03-30T10:30:46.602" v="188" actId="478"/>
          <ac:picMkLst>
            <pc:docMk/>
            <pc:sldMk cId="0" sldId="342"/>
            <ac:picMk id="4" creationId="{00000000-0000-0000-0000-000000000000}"/>
          </ac:picMkLst>
        </pc:picChg>
        <pc:picChg chg="add mod">
          <ac:chgData name="Lucky Mishra" userId="b0060985c44069fe" providerId="LiveId" clId="{6FFF8CE2-1616-4D14-A99C-DFD3624BD9A2}" dt="2022-03-30T10:30:47.941" v="189"/>
          <ac:picMkLst>
            <pc:docMk/>
            <pc:sldMk cId="0" sldId="342"/>
            <ac:picMk id="5" creationId="{C039F507-DA78-4C34-9CAF-5D39AE6E6201}"/>
          </ac:picMkLst>
        </pc:picChg>
      </pc:sldChg>
      <pc:sldChg chg="addSp delSp modSp mod">
        <pc:chgData name="Lucky Mishra" userId="b0060985c44069fe" providerId="LiveId" clId="{6FFF8CE2-1616-4D14-A99C-DFD3624BD9A2}" dt="2022-03-30T10:30:53.006" v="191"/>
        <pc:sldMkLst>
          <pc:docMk/>
          <pc:sldMk cId="0" sldId="343"/>
        </pc:sldMkLst>
        <pc:picChg chg="add mod">
          <ac:chgData name="Lucky Mishra" userId="b0060985c44069fe" providerId="LiveId" clId="{6FFF8CE2-1616-4D14-A99C-DFD3624BD9A2}" dt="2022-03-30T10:30:53.006" v="191"/>
          <ac:picMkLst>
            <pc:docMk/>
            <pc:sldMk cId="0" sldId="343"/>
            <ac:picMk id="8" creationId="{5C7587D2-F3A4-4D57-A01F-5557184CE562}"/>
          </ac:picMkLst>
        </pc:picChg>
        <pc:picChg chg="del">
          <ac:chgData name="Lucky Mishra" userId="b0060985c44069fe" providerId="LiveId" clId="{6FFF8CE2-1616-4D14-A99C-DFD3624BD9A2}" dt="2022-03-30T10:30:51.818" v="190" actId="478"/>
          <ac:picMkLst>
            <pc:docMk/>
            <pc:sldMk cId="0" sldId="343"/>
            <ac:picMk id="69" creationId="{00000000-0000-0000-0000-000000000000}"/>
          </ac:picMkLst>
        </pc:picChg>
      </pc:sldChg>
      <pc:sldChg chg="addSp delSp modSp mod">
        <pc:chgData name="Lucky Mishra" userId="b0060985c44069fe" providerId="LiveId" clId="{6FFF8CE2-1616-4D14-A99C-DFD3624BD9A2}" dt="2022-03-30T10:30:57.335" v="193"/>
        <pc:sldMkLst>
          <pc:docMk/>
          <pc:sldMk cId="0" sldId="344"/>
        </pc:sldMkLst>
        <pc:picChg chg="del">
          <ac:chgData name="Lucky Mishra" userId="b0060985c44069fe" providerId="LiveId" clId="{6FFF8CE2-1616-4D14-A99C-DFD3624BD9A2}" dt="2022-03-30T10:30:56.108" v="192" actId="478"/>
          <ac:picMkLst>
            <pc:docMk/>
            <pc:sldMk cId="0" sldId="344"/>
            <ac:picMk id="4" creationId="{00000000-0000-0000-0000-000000000000}"/>
          </ac:picMkLst>
        </pc:picChg>
        <pc:picChg chg="add mod">
          <ac:chgData name="Lucky Mishra" userId="b0060985c44069fe" providerId="LiveId" clId="{6FFF8CE2-1616-4D14-A99C-DFD3624BD9A2}" dt="2022-03-30T10:30:57.335" v="193"/>
          <ac:picMkLst>
            <pc:docMk/>
            <pc:sldMk cId="0" sldId="344"/>
            <ac:picMk id="5" creationId="{A839D08F-B36E-487F-97A7-9A29DD3022DA}"/>
          </ac:picMkLst>
        </pc:picChg>
      </pc:sldChg>
      <pc:sldChg chg="addSp delSp modSp mod">
        <pc:chgData name="Lucky Mishra" userId="b0060985c44069fe" providerId="LiveId" clId="{6FFF8CE2-1616-4D14-A99C-DFD3624BD9A2}" dt="2022-03-30T10:31:02.517" v="195"/>
        <pc:sldMkLst>
          <pc:docMk/>
          <pc:sldMk cId="0" sldId="345"/>
        </pc:sldMkLst>
        <pc:picChg chg="del">
          <ac:chgData name="Lucky Mishra" userId="b0060985c44069fe" providerId="LiveId" clId="{6FFF8CE2-1616-4D14-A99C-DFD3624BD9A2}" dt="2022-03-30T10:31:01.312" v="194" actId="478"/>
          <ac:picMkLst>
            <pc:docMk/>
            <pc:sldMk cId="0" sldId="345"/>
            <ac:picMk id="4" creationId="{00000000-0000-0000-0000-000000000000}"/>
          </ac:picMkLst>
        </pc:picChg>
        <pc:picChg chg="add mod">
          <ac:chgData name="Lucky Mishra" userId="b0060985c44069fe" providerId="LiveId" clId="{6FFF8CE2-1616-4D14-A99C-DFD3624BD9A2}" dt="2022-03-30T10:31:02.517" v="195"/>
          <ac:picMkLst>
            <pc:docMk/>
            <pc:sldMk cId="0" sldId="345"/>
            <ac:picMk id="5" creationId="{FF076C5E-D91B-47AF-87A0-F254AB854A03}"/>
          </ac:picMkLst>
        </pc:picChg>
      </pc:sldChg>
      <pc:sldChg chg="addSp delSp modSp mod">
        <pc:chgData name="Lucky Mishra" userId="b0060985c44069fe" providerId="LiveId" clId="{6FFF8CE2-1616-4D14-A99C-DFD3624BD9A2}" dt="2022-03-30T10:31:07.675" v="197"/>
        <pc:sldMkLst>
          <pc:docMk/>
          <pc:sldMk cId="0" sldId="346"/>
        </pc:sldMkLst>
        <pc:picChg chg="add mod">
          <ac:chgData name="Lucky Mishra" userId="b0060985c44069fe" providerId="LiveId" clId="{6FFF8CE2-1616-4D14-A99C-DFD3624BD9A2}" dt="2022-03-30T10:31:07.675" v="197"/>
          <ac:picMkLst>
            <pc:docMk/>
            <pc:sldMk cId="0" sldId="346"/>
            <ac:picMk id="4" creationId="{86A4E23A-DDC0-4CAC-B55E-1B9358F120C4}"/>
          </ac:picMkLst>
        </pc:picChg>
        <pc:picChg chg="del">
          <ac:chgData name="Lucky Mishra" userId="b0060985c44069fe" providerId="LiveId" clId="{6FFF8CE2-1616-4D14-A99C-DFD3624BD9A2}" dt="2022-03-30T10:31:06.143" v="196" actId="478"/>
          <ac:picMkLst>
            <pc:docMk/>
            <pc:sldMk cId="0" sldId="346"/>
            <ac:picMk id="76" creationId="{00000000-0000-0000-0000-000000000000}"/>
          </ac:picMkLst>
        </pc:picChg>
      </pc:sldChg>
      <pc:sldChg chg="addSp delSp modSp mod">
        <pc:chgData name="Lucky Mishra" userId="b0060985c44069fe" providerId="LiveId" clId="{6FFF8CE2-1616-4D14-A99C-DFD3624BD9A2}" dt="2022-03-30T10:31:17.311" v="200" actId="1076"/>
        <pc:sldMkLst>
          <pc:docMk/>
          <pc:sldMk cId="0" sldId="347"/>
        </pc:sldMkLst>
        <pc:picChg chg="add mod">
          <ac:chgData name="Lucky Mishra" userId="b0060985c44069fe" providerId="LiveId" clId="{6FFF8CE2-1616-4D14-A99C-DFD3624BD9A2}" dt="2022-03-30T10:31:17.311" v="200" actId="1076"/>
          <ac:picMkLst>
            <pc:docMk/>
            <pc:sldMk cId="0" sldId="347"/>
            <ac:picMk id="6" creationId="{C3A4B12F-1CCE-4AAE-874D-99FFA9BFC186}"/>
          </ac:picMkLst>
        </pc:picChg>
        <pc:picChg chg="del">
          <ac:chgData name="Lucky Mishra" userId="b0060985c44069fe" providerId="LiveId" clId="{6FFF8CE2-1616-4D14-A99C-DFD3624BD9A2}" dt="2022-03-30T10:31:10.745" v="198" actId="478"/>
          <ac:picMkLst>
            <pc:docMk/>
            <pc:sldMk cId="0" sldId="347"/>
            <ac:picMk id="55" creationId="{00000000-0000-0000-0000-000000000000}"/>
          </ac:picMkLst>
        </pc:picChg>
      </pc:sldChg>
      <pc:sldChg chg="addSp delSp modSp mod">
        <pc:chgData name="Lucky Mishra" userId="b0060985c44069fe" providerId="LiveId" clId="{6FFF8CE2-1616-4D14-A99C-DFD3624BD9A2}" dt="2022-03-30T10:31:23.354" v="202"/>
        <pc:sldMkLst>
          <pc:docMk/>
          <pc:sldMk cId="0" sldId="348"/>
        </pc:sldMkLst>
        <pc:picChg chg="add mod">
          <ac:chgData name="Lucky Mishra" userId="b0060985c44069fe" providerId="LiveId" clId="{6FFF8CE2-1616-4D14-A99C-DFD3624BD9A2}" dt="2022-03-30T10:31:23.354" v="202"/>
          <ac:picMkLst>
            <pc:docMk/>
            <pc:sldMk cId="0" sldId="348"/>
            <ac:picMk id="7" creationId="{886E453C-B5DE-4C6E-AB3E-EB286274F28C}"/>
          </ac:picMkLst>
        </pc:picChg>
        <pc:picChg chg="del">
          <ac:chgData name="Lucky Mishra" userId="b0060985c44069fe" providerId="LiveId" clId="{6FFF8CE2-1616-4D14-A99C-DFD3624BD9A2}" dt="2022-03-30T10:31:22.059" v="201" actId="478"/>
          <ac:picMkLst>
            <pc:docMk/>
            <pc:sldMk cId="0" sldId="348"/>
            <ac:picMk id="62" creationId="{00000000-0000-0000-0000-000000000000}"/>
          </ac:picMkLst>
        </pc:picChg>
      </pc:sldChg>
      <pc:sldChg chg="addSp delSp modSp mod">
        <pc:chgData name="Lucky Mishra" userId="b0060985c44069fe" providerId="LiveId" clId="{6FFF8CE2-1616-4D14-A99C-DFD3624BD9A2}" dt="2022-03-30T10:31:28.345" v="204"/>
        <pc:sldMkLst>
          <pc:docMk/>
          <pc:sldMk cId="0" sldId="349"/>
        </pc:sldMkLst>
        <pc:picChg chg="add mod">
          <ac:chgData name="Lucky Mishra" userId="b0060985c44069fe" providerId="LiveId" clId="{6FFF8CE2-1616-4D14-A99C-DFD3624BD9A2}" dt="2022-03-30T10:31:28.345" v="204"/>
          <ac:picMkLst>
            <pc:docMk/>
            <pc:sldMk cId="0" sldId="349"/>
            <ac:picMk id="7" creationId="{59C5D2E9-B435-48A2-93F2-C8820DB78C1A}"/>
          </ac:picMkLst>
        </pc:picChg>
        <pc:picChg chg="del">
          <ac:chgData name="Lucky Mishra" userId="b0060985c44069fe" providerId="LiveId" clId="{6FFF8CE2-1616-4D14-A99C-DFD3624BD9A2}" dt="2022-03-30T10:31:27.103" v="203" actId="478"/>
          <ac:picMkLst>
            <pc:docMk/>
            <pc:sldMk cId="0" sldId="349"/>
            <ac:picMk id="69" creationId="{00000000-0000-0000-0000-000000000000}"/>
          </ac:picMkLst>
        </pc:picChg>
      </pc:sldChg>
      <pc:sldChg chg="addSp delSp modSp mod">
        <pc:chgData name="Lucky Mishra" userId="b0060985c44069fe" providerId="LiveId" clId="{6FFF8CE2-1616-4D14-A99C-DFD3624BD9A2}" dt="2022-03-30T10:31:34.512" v="206"/>
        <pc:sldMkLst>
          <pc:docMk/>
          <pc:sldMk cId="0" sldId="350"/>
        </pc:sldMkLst>
        <pc:picChg chg="del">
          <ac:chgData name="Lucky Mishra" userId="b0060985c44069fe" providerId="LiveId" clId="{6FFF8CE2-1616-4D14-A99C-DFD3624BD9A2}" dt="2022-03-30T10:31:33.266" v="205" actId="478"/>
          <ac:picMkLst>
            <pc:docMk/>
            <pc:sldMk cId="0" sldId="350"/>
            <ac:picMk id="4" creationId="{00000000-0000-0000-0000-000000000000}"/>
          </ac:picMkLst>
        </pc:picChg>
        <pc:picChg chg="add mod">
          <ac:chgData name="Lucky Mishra" userId="b0060985c44069fe" providerId="LiveId" clId="{6FFF8CE2-1616-4D14-A99C-DFD3624BD9A2}" dt="2022-03-30T10:31:34.512" v="206"/>
          <ac:picMkLst>
            <pc:docMk/>
            <pc:sldMk cId="0" sldId="350"/>
            <ac:picMk id="5" creationId="{667113F7-65CA-4006-86E4-D39001EC2E33}"/>
          </ac:picMkLst>
        </pc:picChg>
      </pc:sldChg>
      <pc:sldChg chg="addSp delSp modSp mod">
        <pc:chgData name="Lucky Mishra" userId="b0060985c44069fe" providerId="LiveId" clId="{6FFF8CE2-1616-4D14-A99C-DFD3624BD9A2}" dt="2022-03-30T10:31:39.385" v="208"/>
        <pc:sldMkLst>
          <pc:docMk/>
          <pc:sldMk cId="0" sldId="351"/>
        </pc:sldMkLst>
        <pc:picChg chg="del">
          <ac:chgData name="Lucky Mishra" userId="b0060985c44069fe" providerId="LiveId" clId="{6FFF8CE2-1616-4D14-A99C-DFD3624BD9A2}" dt="2022-03-30T10:31:37.930" v="207" actId="478"/>
          <ac:picMkLst>
            <pc:docMk/>
            <pc:sldMk cId="0" sldId="351"/>
            <ac:picMk id="4" creationId="{00000000-0000-0000-0000-000000000000}"/>
          </ac:picMkLst>
        </pc:picChg>
        <pc:picChg chg="add mod">
          <ac:chgData name="Lucky Mishra" userId="b0060985c44069fe" providerId="LiveId" clId="{6FFF8CE2-1616-4D14-A99C-DFD3624BD9A2}" dt="2022-03-30T10:31:39.385" v="208"/>
          <ac:picMkLst>
            <pc:docMk/>
            <pc:sldMk cId="0" sldId="351"/>
            <ac:picMk id="5" creationId="{3BB87BF4-C622-46FB-A894-4FF16C979E08}"/>
          </ac:picMkLst>
        </pc:picChg>
      </pc:sldChg>
      <pc:sldChg chg="addSp delSp modSp mod">
        <pc:chgData name="Lucky Mishra" userId="b0060985c44069fe" providerId="LiveId" clId="{6FFF8CE2-1616-4D14-A99C-DFD3624BD9A2}" dt="2022-03-30T10:31:45.145" v="210"/>
        <pc:sldMkLst>
          <pc:docMk/>
          <pc:sldMk cId="0" sldId="352"/>
        </pc:sldMkLst>
        <pc:picChg chg="add mod">
          <ac:chgData name="Lucky Mishra" userId="b0060985c44069fe" providerId="LiveId" clId="{6FFF8CE2-1616-4D14-A99C-DFD3624BD9A2}" dt="2022-03-30T10:31:45.145" v="210"/>
          <ac:picMkLst>
            <pc:docMk/>
            <pc:sldMk cId="0" sldId="352"/>
            <ac:picMk id="4" creationId="{65B1787E-64FD-4C47-8195-613153254D17}"/>
          </ac:picMkLst>
        </pc:picChg>
        <pc:picChg chg="del">
          <ac:chgData name="Lucky Mishra" userId="b0060985c44069fe" providerId="LiveId" clId="{6FFF8CE2-1616-4D14-A99C-DFD3624BD9A2}" dt="2022-03-30T10:31:43.785" v="209" actId="478"/>
          <ac:picMkLst>
            <pc:docMk/>
            <pc:sldMk cId="0" sldId="352"/>
            <ac:picMk id="76" creationId="{00000000-0000-0000-0000-000000000000}"/>
          </ac:picMkLst>
        </pc:picChg>
      </pc:sldChg>
      <pc:sldChg chg="addSp delSp modSp mod">
        <pc:chgData name="Lucky Mishra" userId="b0060985c44069fe" providerId="LiveId" clId="{6FFF8CE2-1616-4D14-A99C-DFD3624BD9A2}" dt="2022-03-30T10:31:53.833" v="213" actId="1076"/>
        <pc:sldMkLst>
          <pc:docMk/>
          <pc:sldMk cId="0" sldId="353"/>
        </pc:sldMkLst>
        <pc:picChg chg="add mod">
          <ac:chgData name="Lucky Mishra" userId="b0060985c44069fe" providerId="LiveId" clId="{6FFF8CE2-1616-4D14-A99C-DFD3624BD9A2}" dt="2022-03-30T10:31:53.833" v="213" actId="1076"/>
          <ac:picMkLst>
            <pc:docMk/>
            <pc:sldMk cId="0" sldId="353"/>
            <ac:picMk id="6" creationId="{56C040A2-3721-45DF-B54D-58070090F1E7}"/>
          </ac:picMkLst>
        </pc:picChg>
        <pc:picChg chg="del">
          <ac:chgData name="Lucky Mishra" userId="b0060985c44069fe" providerId="LiveId" clId="{6FFF8CE2-1616-4D14-A99C-DFD3624BD9A2}" dt="2022-03-30T10:31:48.864" v="211" actId="478"/>
          <ac:picMkLst>
            <pc:docMk/>
            <pc:sldMk cId="0" sldId="353"/>
            <ac:picMk id="55" creationId="{00000000-0000-0000-0000-000000000000}"/>
          </ac:picMkLst>
        </pc:picChg>
      </pc:sldChg>
      <pc:sldChg chg="addSp delSp modSp mod">
        <pc:chgData name="Lucky Mishra" userId="b0060985c44069fe" providerId="LiveId" clId="{6FFF8CE2-1616-4D14-A99C-DFD3624BD9A2}" dt="2022-03-30T10:31:59.025" v="215"/>
        <pc:sldMkLst>
          <pc:docMk/>
          <pc:sldMk cId="0" sldId="354"/>
        </pc:sldMkLst>
        <pc:picChg chg="add mod">
          <ac:chgData name="Lucky Mishra" userId="b0060985c44069fe" providerId="LiveId" clId="{6FFF8CE2-1616-4D14-A99C-DFD3624BD9A2}" dt="2022-03-30T10:31:59.025" v="215"/>
          <ac:picMkLst>
            <pc:docMk/>
            <pc:sldMk cId="0" sldId="354"/>
            <ac:picMk id="7" creationId="{16801D7F-6AE6-483D-9007-E33EEC76F794}"/>
          </ac:picMkLst>
        </pc:picChg>
        <pc:picChg chg="del">
          <ac:chgData name="Lucky Mishra" userId="b0060985c44069fe" providerId="LiveId" clId="{6FFF8CE2-1616-4D14-A99C-DFD3624BD9A2}" dt="2022-03-30T10:31:57.718" v="214" actId="478"/>
          <ac:picMkLst>
            <pc:docMk/>
            <pc:sldMk cId="0" sldId="354"/>
            <ac:picMk id="62" creationId="{00000000-0000-0000-0000-000000000000}"/>
          </ac:picMkLst>
        </pc:picChg>
      </pc:sldChg>
      <pc:sldChg chg="addSp delSp modSp mod">
        <pc:chgData name="Lucky Mishra" userId="b0060985c44069fe" providerId="LiveId" clId="{6FFF8CE2-1616-4D14-A99C-DFD3624BD9A2}" dt="2022-03-30T10:32:03.902" v="217"/>
        <pc:sldMkLst>
          <pc:docMk/>
          <pc:sldMk cId="0" sldId="355"/>
        </pc:sldMkLst>
        <pc:picChg chg="add mod">
          <ac:chgData name="Lucky Mishra" userId="b0060985c44069fe" providerId="LiveId" clId="{6FFF8CE2-1616-4D14-A99C-DFD3624BD9A2}" dt="2022-03-30T10:32:03.902" v="217"/>
          <ac:picMkLst>
            <pc:docMk/>
            <pc:sldMk cId="0" sldId="355"/>
            <ac:picMk id="7" creationId="{BFA6CF58-8EF3-4072-88CA-ABE26453D947}"/>
          </ac:picMkLst>
        </pc:picChg>
        <pc:picChg chg="del">
          <ac:chgData name="Lucky Mishra" userId="b0060985c44069fe" providerId="LiveId" clId="{6FFF8CE2-1616-4D14-A99C-DFD3624BD9A2}" dt="2022-03-30T10:32:02.724" v="216" actId="478"/>
          <ac:picMkLst>
            <pc:docMk/>
            <pc:sldMk cId="0" sldId="355"/>
            <ac:picMk id="69" creationId="{00000000-0000-0000-0000-000000000000}"/>
          </ac:picMkLst>
        </pc:picChg>
      </pc:sldChg>
      <pc:sldChg chg="addSp delSp modSp mod">
        <pc:chgData name="Lucky Mishra" userId="b0060985c44069fe" providerId="LiveId" clId="{6FFF8CE2-1616-4D14-A99C-DFD3624BD9A2}" dt="2022-03-30T10:32:08.848" v="219"/>
        <pc:sldMkLst>
          <pc:docMk/>
          <pc:sldMk cId="0" sldId="356"/>
        </pc:sldMkLst>
        <pc:picChg chg="add mod">
          <ac:chgData name="Lucky Mishra" userId="b0060985c44069fe" providerId="LiveId" clId="{6FFF8CE2-1616-4D14-A99C-DFD3624BD9A2}" dt="2022-03-30T10:32:08.848" v="219"/>
          <ac:picMkLst>
            <pc:docMk/>
            <pc:sldMk cId="0" sldId="356"/>
            <ac:picMk id="4" creationId="{EE203C8F-3D3F-4F5C-B2F8-ADB5FD1EEAE7}"/>
          </ac:picMkLst>
        </pc:picChg>
        <pc:picChg chg="del">
          <ac:chgData name="Lucky Mishra" userId="b0060985c44069fe" providerId="LiveId" clId="{6FFF8CE2-1616-4D14-A99C-DFD3624BD9A2}" dt="2022-03-30T10:32:07.675" v="218" actId="478"/>
          <ac:picMkLst>
            <pc:docMk/>
            <pc:sldMk cId="0" sldId="356"/>
            <ac:picMk id="76" creationId="{00000000-0000-0000-0000-000000000000}"/>
          </ac:picMkLst>
        </pc:pic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0-06-17T16:36:04.720" idx="2">
    <p:pos x="6000" y="100"/>
    <p:text>+amanrouniyar@odmegroup.org How come the website here is ODM Egroup and not ODM PS?
_Assigned to you_
-Swoyan Satyendu</p:text>
  </p:cm>
  <p:cm authorId="1"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comments/comment10.xml><?xml version="1.0" encoding="utf-8"?>
<p:cmLst xmlns:a="http://schemas.openxmlformats.org/drawingml/2006/main" xmlns:r="http://schemas.openxmlformats.org/officeDocument/2006/relationships" xmlns:p="http://schemas.openxmlformats.org/presentationml/2006/main">
  <p:cm authorId="1" dt="2020-06-17T16:36:04.720" idx="2">
    <p:pos x="6000" y="100"/>
    <p:text>+amanrouniyar@odmegroup.org How come the website here is ODM Egroup and not ODM PS?
_Assigned to you_
-Swoyan Satyendu</p:text>
  </p:cm>
  <p:cm authorId="1"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comments/comment11.xml><?xml version="1.0" encoding="utf-8"?>
<p:cmLst xmlns:a="http://schemas.openxmlformats.org/drawingml/2006/main" xmlns:r="http://schemas.openxmlformats.org/officeDocument/2006/relationships" xmlns:p="http://schemas.openxmlformats.org/presentationml/2006/main">
  <p:cm authorId="1" dt="2020-06-17T16:36:04.720" idx="2">
    <p:pos x="6000" y="100"/>
    <p:text>+amanrouniyar@odmegroup.org How come the website here is ODM Egroup and not ODM PS?
_Assigned to you_
-Swoyan Satyendu</p:text>
  </p:cm>
  <p:cm authorId="1"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comments/comment12.xml><?xml version="1.0" encoding="utf-8"?>
<p:cmLst xmlns:a="http://schemas.openxmlformats.org/drawingml/2006/main" xmlns:r="http://schemas.openxmlformats.org/officeDocument/2006/relationships" xmlns:p="http://schemas.openxmlformats.org/presentationml/2006/main">
  <p:cm authorId="1" dt="2020-06-17T16:36:04.720" idx="2">
    <p:pos x="6000" y="100"/>
    <p:text>+amanrouniyar@odmegroup.org How come the website here is ODM Egroup and not ODM PS?
_Assigned to you_
-Swoyan Satyendu</p:text>
  </p:cm>
  <p:cm authorId="1"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comments/comment13.xml><?xml version="1.0" encoding="utf-8"?>
<p:cmLst xmlns:a="http://schemas.openxmlformats.org/drawingml/2006/main" xmlns:r="http://schemas.openxmlformats.org/officeDocument/2006/relationships" xmlns:p="http://schemas.openxmlformats.org/presentationml/2006/main">
  <p:cm authorId="1" dt="2020-06-17T16:36:04.720" idx="2">
    <p:pos x="6000" y="100"/>
    <p:text>+amanrouniyar@odmegroup.org How come the website here is ODM Egroup and not ODM PS?
_Assigned to you_
-Swoyan Satyendu</p:text>
  </p:cm>
  <p:cm authorId="1"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comments/comment14.xml><?xml version="1.0" encoding="utf-8"?>
<p:cmLst xmlns:a="http://schemas.openxmlformats.org/drawingml/2006/main" xmlns:r="http://schemas.openxmlformats.org/officeDocument/2006/relationships" xmlns:p="http://schemas.openxmlformats.org/presentationml/2006/main">
  <p:cm authorId="1" dt="2020-06-17T16:36:04.720" idx="2">
    <p:pos x="6000" y="100"/>
    <p:text>+amanrouniyar@odmegroup.org How come the website here is ODM Egroup and not ODM PS?
_Assigned to you_
-Swoyan Satyendu</p:text>
  </p:cm>
  <p:cm authorId="1"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1" dt="2020-06-17T16:36:04.720" idx="2">
    <p:pos x="6000" y="100"/>
    <p:text>+amanrouniyar@odmegroup.org How come the website here is ODM Egroup and not ODM PS?
_Assigned to you_
-Swoyan Satyendu</p:text>
  </p:cm>
  <p:cm authorId="1"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1" dt="2020-06-17T16:36:04.720" idx="2">
    <p:pos x="6000" y="100"/>
    <p:text>+amanrouniyar@odmegroup.org How come the website here is ODM Egroup and not ODM PS?
_Assigned to you_
-Swoyan Satyendu</p:text>
  </p:cm>
  <p:cm authorId="1"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1" dt="2020-06-17T16:36:04.720" idx="2">
    <p:pos x="6000" y="100"/>
    <p:text>+amanrouniyar@odmegroup.org How come the website here is ODM Egroup and not ODM PS?
_Assigned to you_
-Swoyan Satyendu</p:text>
  </p:cm>
  <p:cm authorId="1"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1" dt="2020-06-17T16:36:04.720" idx="2">
    <p:pos x="6000" y="100"/>
    <p:text>+amanrouniyar@odmegroup.org How come the website here is ODM Egroup and not ODM PS?
_Assigned to you_
-Swoyan Satyendu</p:text>
  </p:cm>
  <p:cm authorId="1"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1" dt="2020-06-17T16:36:04.720" idx="2">
    <p:pos x="6000" y="100"/>
    <p:text>+amanrouniyar@odmegroup.org How come the website here is ODM Egroup and not ODM PS?
_Assigned to you_
-Swoyan Satyendu</p:text>
  </p:cm>
  <p:cm authorId="1"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1" dt="2020-06-17T16:36:04.720" idx="2">
    <p:pos x="6000" y="100"/>
    <p:text>+amanrouniyar@odmegroup.org How come the website here is ODM Egroup and not ODM PS?
_Assigned to you_
-Swoyan Satyendu</p:text>
  </p:cm>
  <p:cm authorId="1"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1" dt="2020-06-17T16:36:04.720" idx="2">
    <p:pos x="6000" y="100"/>
    <p:text>+amanrouniyar@odmegroup.org How come the website here is ODM Egroup and not ODM PS?
_Assigned to you_
-Swoyan Satyendu</p:text>
  </p:cm>
  <p:cm authorId="1"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comments/comment9.xml><?xml version="1.0" encoding="utf-8"?>
<p:cmLst xmlns:a="http://schemas.openxmlformats.org/drawingml/2006/main" xmlns:r="http://schemas.openxmlformats.org/officeDocument/2006/relationships" xmlns:p="http://schemas.openxmlformats.org/presentationml/2006/main">
  <p:cm authorId="1" dt="2020-06-17T16:36:04.720" idx="2">
    <p:pos x="6000" y="100"/>
    <p:text>+amanrouniyar@odmegroup.org How come the website here is ODM Egroup and not ODM PS?
_Assigned to you_
-Swoyan Satyendu</p:text>
  </p:cm>
  <p:cm authorId="1"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517FE9-B3B4-4A4A-95C8-64A88F9FE877}" type="datetimeFigureOut">
              <a:rPr lang="en-IN" smtClean="0"/>
              <a:t>30-03-2022</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818725-F4A0-4006-93CE-2AE719521032}" type="slidenum">
              <a:rPr lang="en-IN" smtClean="0"/>
              <a:t>‹#›</a:t>
            </a:fld>
            <a:endParaRPr lang="en-IN"/>
          </a:p>
        </p:txBody>
      </p:sp>
    </p:spTree>
    <p:extLst>
      <p:ext uri="{BB962C8B-B14F-4D97-AF65-F5344CB8AC3E}">
        <p14:creationId xmlns:p14="http://schemas.microsoft.com/office/powerpoint/2010/main" val="3589618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B0A1E-B31D-404B-9C06-0AA2FE36B6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AB8805A-E855-437E-AF95-886488F37B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CD4BF2A0-2659-483E-8A5B-73B8B5ADC860}"/>
              </a:ext>
            </a:extLst>
          </p:cNvPr>
          <p:cNvSpPr>
            <a:spLocks noGrp="1"/>
          </p:cNvSpPr>
          <p:nvPr>
            <p:ph type="dt" sz="half" idx="10"/>
          </p:nvPr>
        </p:nvSpPr>
        <p:spPr/>
        <p:txBody>
          <a:bodyPr/>
          <a:lstStyle/>
          <a:p>
            <a:fld id="{C61DBB61-E619-46F7-B9AB-9749580BB7D5}" type="datetimeFigureOut">
              <a:rPr lang="en-IN" smtClean="0"/>
              <a:t>30-03-2022</a:t>
            </a:fld>
            <a:endParaRPr lang="en-IN"/>
          </a:p>
        </p:txBody>
      </p:sp>
      <p:sp>
        <p:nvSpPr>
          <p:cNvPr id="5" name="Footer Placeholder 4">
            <a:extLst>
              <a:ext uri="{FF2B5EF4-FFF2-40B4-BE49-F238E27FC236}">
                <a16:creationId xmlns:a16="http://schemas.microsoft.com/office/drawing/2014/main" id="{AD86BD91-9939-41C8-AC11-B368D6CC6CE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63C8B8A-9DA0-4F7A-968E-3B440378CD0A}"/>
              </a:ext>
            </a:extLst>
          </p:cNvPr>
          <p:cNvSpPr>
            <a:spLocks noGrp="1"/>
          </p:cNvSpPr>
          <p:nvPr>
            <p:ph type="sldNum" sz="quarter" idx="12"/>
          </p:nvPr>
        </p:nvSpPr>
        <p:spPr/>
        <p:txBody>
          <a:bodyPr/>
          <a:lstStyle/>
          <a:p>
            <a:fld id="{0A2F1A7F-75CE-48F0-9C8C-C02F5312771C}" type="slidenum">
              <a:rPr lang="en-IN" smtClean="0"/>
              <a:t>‹#›</a:t>
            </a:fld>
            <a:endParaRPr lang="en-IN"/>
          </a:p>
        </p:txBody>
      </p:sp>
    </p:spTree>
    <p:extLst>
      <p:ext uri="{BB962C8B-B14F-4D97-AF65-F5344CB8AC3E}">
        <p14:creationId xmlns:p14="http://schemas.microsoft.com/office/powerpoint/2010/main" val="2909066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F3E56-3801-4D8C-B3C1-1301CB6E83B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F054AAF-98FD-4669-9382-6CE97E8E04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632D244-271B-4EFC-B414-4A0A8E679BDD}"/>
              </a:ext>
            </a:extLst>
          </p:cNvPr>
          <p:cNvSpPr>
            <a:spLocks noGrp="1"/>
          </p:cNvSpPr>
          <p:nvPr>
            <p:ph type="dt" sz="half" idx="10"/>
          </p:nvPr>
        </p:nvSpPr>
        <p:spPr/>
        <p:txBody>
          <a:bodyPr/>
          <a:lstStyle/>
          <a:p>
            <a:fld id="{C61DBB61-E619-46F7-B9AB-9749580BB7D5}" type="datetimeFigureOut">
              <a:rPr lang="en-IN" smtClean="0"/>
              <a:t>30-03-2022</a:t>
            </a:fld>
            <a:endParaRPr lang="en-IN"/>
          </a:p>
        </p:txBody>
      </p:sp>
      <p:sp>
        <p:nvSpPr>
          <p:cNvPr id="5" name="Footer Placeholder 4">
            <a:extLst>
              <a:ext uri="{FF2B5EF4-FFF2-40B4-BE49-F238E27FC236}">
                <a16:creationId xmlns:a16="http://schemas.microsoft.com/office/drawing/2014/main" id="{DA162387-2CC6-487C-9771-494DCCB1CF3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D5C38FF-F4CB-453B-848A-223095CD4C26}"/>
              </a:ext>
            </a:extLst>
          </p:cNvPr>
          <p:cNvSpPr>
            <a:spLocks noGrp="1"/>
          </p:cNvSpPr>
          <p:nvPr>
            <p:ph type="sldNum" sz="quarter" idx="12"/>
          </p:nvPr>
        </p:nvSpPr>
        <p:spPr/>
        <p:txBody>
          <a:bodyPr/>
          <a:lstStyle/>
          <a:p>
            <a:fld id="{0A2F1A7F-75CE-48F0-9C8C-C02F5312771C}" type="slidenum">
              <a:rPr lang="en-IN" smtClean="0"/>
              <a:t>‹#›</a:t>
            </a:fld>
            <a:endParaRPr lang="en-IN"/>
          </a:p>
        </p:txBody>
      </p:sp>
    </p:spTree>
    <p:extLst>
      <p:ext uri="{BB962C8B-B14F-4D97-AF65-F5344CB8AC3E}">
        <p14:creationId xmlns:p14="http://schemas.microsoft.com/office/powerpoint/2010/main" val="1733879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C548CC-99C9-4A86-BE82-F712AD837EA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71C7810-BDF0-435F-B2A1-B748B7A9CC1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90AE39A-E2F6-4124-82CC-A7042F725144}"/>
              </a:ext>
            </a:extLst>
          </p:cNvPr>
          <p:cNvSpPr>
            <a:spLocks noGrp="1"/>
          </p:cNvSpPr>
          <p:nvPr>
            <p:ph type="dt" sz="half" idx="10"/>
          </p:nvPr>
        </p:nvSpPr>
        <p:spPr/>
        <p:txBody>
          <a:bodyPr/>
          <a:lstStyle/>
          <a:p>
            <a:fld id="{C61DBB61-E619-46F7-B9AB-9749580BB7D5}" type="datetimeFigureOut">
              <a:rPr lang="en-IN" smtClean="0"/>
              <a:t>30-03-2022</a:t>
            </a:fld>
            <a:endParaRPr lang="en-IN"/>
          </a:p>
        </p:txBody>
      </p:sp>
      <p:sp>
        <p:nvSpPr>
          <p:cNvPr id="5" name="Footer Placeholder 4">
            <a:extLst>
              <a:ext uri="{FF2B5EF4-FFF2-40B4-BE49-F238E27FC236}">
                <a16:creationId xmlns:a16="http://schemas.microsoft.com/office/drawing/2014/main" id="{166ACF18-23F0-4230-8F67-ABCC6DDFB2A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EADD355-8D5D-4589-9035-E27AFD9CAE8A}"/>
              </a:ext>
            </a:extLst>
          </p:cNvPr>
          <p:cNvSpPr>
            <a:spLocks noGrp="1"/>
          </p:cNvSpPr>
          <p:nvPr>
            <p:ph type="sldNum" sz="quarter" idx="12"/>
          </p:nvPr>
        </p:nvSpPr>
        <p:spPr/>
        <p:txBody>
          <a:bodyPr/>
          <a:lstStyle/>
          <a:p>
            <a:fld id="{0A2F1A7F-75CE-48F0-9C8C-C02F5312771C}" type="slidenum">
              <a:rPr lang="en-IN" smtClean="0"/>
              <a:t>‹#›</a:t>
            </a:fld>
            <a:endParaRPr lang="en-IN"/>
          </a:p>
        </p:txBody>
      </p:sp>
    </p:spTree>
    <p:extLst>
      <p:ext uri="{BB962C8B-B14F-4D97-AF65-F5344CB8AC3E}">
        <p14:creationId xmlns:p14="http://schemas.microsoft.com/office/powerpoint/2010/main" val="39623597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0563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4C715-23BC-4BAB-B4BE-F88EBC1F856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1F26CC6-2330-4766-8CFF-D9ECC21369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BE1D6DA-9180-4CF8-B9FC-2301504FBFCE}"/>
              </a:ext>
            </a:extLst>
          </p:cNvPr>
          <p:cNvSpPr>
            <a:spLocks noGrp="1"/>
          </p:cNvSpPr>
          <p:nvPr>
            <p:ph type="dt" sz="half" idx="10"/>
          </p:nvPr>
        </p:nvSpPr>
        <p:spPr/>
        <p:txBody>
          <a:bodyPr/>
          <a:lstStyle/>
          <a:p>
            <a:fld id="{C61DBB61-E619-46F7-B9AB-9749580BB7D5}" type="datetimeFigureOut">
              <a:rPr lang="en-IN" smtClean="0"/>
              <a:t>30-03-2022</a:t>
            </a:fld>
            <a:endParaRPr lang="en-IN"/>
          </a:p>
        </p:txBody>
      </p:sp>
      <p:sp>
        <p:nvSpPr>
          <p:cNvPr id="5" name="Footer Placeholder 4">
            <a:extLst>
              <a:ext uri="{FF2B5EF4-FFF2-40B4-BE49-F238E27FC236}">
                <a16:creationId xmlns:a16="http://schemas.microsoft.com/office/drawing/2014/main" id="{64505E79-737C-4AFD-AB0D-3214AA1D2FE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40862B5-DB68-4172-97FF-779FA1FC846E}"/>
              </a:ext>
            </a:extLst>
          </p:cNvPr>
          <p:cNvSpPr>
            <a:spLocks noGrp="1"/>
          </p:cNvSpPr>
          <p:nvPr>
            <p:ph type="sldNum" sz="quarter" idx="12"/>
          </p:nvPr>
        </p:nvSpPr>
        <p:spPr/>
        <p:txBody>
          <a:bodyPr/>
          <a:lstStyle/>
          <a:p>
            <a:fld id="{0A2F1A7F-75CE-48F0-9C8C-C02F5312771C}" type="slidenum">
              <a:rPr lang="en-IN" smtClean="0"/>
              <a:t>‹#›</a:t>
            </a:fld>
            <a:endParaRPr lang="en-IN"/>
          </a:p>
        </p:txBody>
      </p:sp>
    </p:spTree>
    <p:extLst>
      <p:ext uri="{BB962C8B-B14F-4D97-AF65-F5344CB8AC3E}">
        <p14:creationId xmlns:p14="http://schemas.microsoft.com/office/powerpoint/2010/main" val="1054838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87098-BA09-4D28-8BF7-A654DA30C0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E16F7FC-6293-4746-836B-D12F08972C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AC72AAB-EEB6-42E0-90AD-CC13730D846E}"/>
              </a:ext>
            </a:extLst>
          </p:cNvPr>
          <p:cNvSpPr>
            <a:spLocks noGrp="1"/>
          </p:cNvSpPr>
          <p:nvPr>
            <p:ph type="dt" sz="half" idx="10"/>
          </p:nvPr>
        </p:nvSpPr>
        <p:spPr/>
        <p:txBody>
          <a:bodyPr/>
          <a:lstStyle/>
          <a:p>
            <a:fld id="{C61DBB61-E619-46F7-B9AB-9749580BB7D5}" type="datetimeFigureOut">
              <a:rPr lang="en-IN" smtClean="0"/>
              <a:t>30-03-2022</a:t>
            </a:fld>
            <a:endParaRPr lang="en-IN"/>
          </a:p>
        </p:txBody>
      </p:sp>
      <p:sp>
        <p:nvSpPr>
          <p:cNvPr id="5" name="Footer Placeholder 4">
            <a:extLst>
              <a:ext uri="{FF2B5EF4-FFF2-40B4-BE49-F238E27FC236}">
                <a16:creationId xmlns:a16="http://schemas.microsoft.com/office/drawing/2014/main" id="{E13B559B-8EB8-4EF0-A69A-A87DA8031C6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B593E3C-CFCA-40F8-81BA-4E3B7245894E}"/>
              </a:ext>
            </a:extLst>
          </p:cNvPr>
          <p:cNvSpPr>
            <a:spLocks noGrp="1"/>
          </p:cNvSpPr>
          <p:nvPr>
            <p:ph type="sldNum" sz="quarter" idx="12"/>
          </p:nvPr>
        </p:nvSpPr>
        <p:spPr/>
        <p:txBody>
          <a:bodyPr/>
          <a:lstStyle/>
          <a:p>
            <a:fld id="{0A2F1A7F-75CE-48F0-9C8C-C02F5312771C}" type="slidenum">
              <a:rPr lang="en-IN" smtClean="0"/>
              <a:t>‹#›</a:t>
            </a:fld>
            <a:endParaRPr lang="en-IN"/>
          </a:p>
        </p:txBody>
      </p:sp>
    </p:spTree>
    <p:extLst>
      <p:ext uri="{BB962C8B-B14F-4D97-AF65-F5344CB8AC3E}">
        <p14:creationId xmlns:p14="http://schemas.microsoft.com/office/powerpoint/2010/main" val="2283333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A3136-1788-4F76-B693-E4B07AB3DDE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A80B8DB-88C2-4845-A3F1-7A913666DE4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4CDCE3D-3FF9-4E3B-B322-50AAA3EABD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83093C60-8434-4FCF-A089-70355A42CC03}"/>
              </a:ext>
            </a:extLst>
          </p:cNvPr>
          <p:cNvSpPr>
            <a:spLocks noGrp="1"/>
          </p:cNvSpPr>
          <p:nvPr>
            <p:ph type="dt" sz="half" idx="10"/>
          </p:nvPr>
        </p:nvSpPr>
        <p:spPr/>
        <p:txBody>
          <a:bodyPr/>
          <a:lstStyle/>
          <a:p>
            <a:fld id="{C61DBB61-E619-46F7-B9AB-9749580BB7D5}" type="datetimeFigureOut">
              <a:rPr lang="en-IN" smtClean="0"/>
              <a:t>30-03-2022</a:t>
            </a:fld>
            <a:endParaRPr lang="en-IN"/>
          </a:p>
        </p:txBody>
      </p:sp>
      <p:sp>
        <p:nvSpPr>
          <p:cNvPr id="6" name="Footer Placeholder 5">
            <a:extLst>
              <a:ext uri="{FF2B5EF4-FFF2-40B4-BE49-F238E27FC236}">
                <a16:creationId xmlns:a16="http://schemas.microsoft.com/office/drawing/2014/main" id="{56BEAE4F-F926-4C83-968A-12966022CD3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529CACE-86E3-4099-93EF-3587785DE806}"/>
              </a:ext>
            </a:extLst>
          </p:cNvPr>
          <p:cNvSpPr>
            <a:spLocks noGrp="1"/>
          </p:cNvSpPr>
          <p:nvPr>
            <p:ph type="sldNum" sz="quarter" idx="12"/>
          </p:nvPr>
        </p:nvSpPr>
        <p:spPr/>
        <p:txBody>
          <a:bodyPr/>
          <a:lstStyle/>
          <a:p>
            <a:fld id="{0A2F1A7F-75CE-48F0-9C8C-C02F5312771C}" type="slidenum">
              <a:rPr lang="en-IN" smtClean="0"/>
              <a:t>‹#›</a:t>
            </a:fld>
            <a:endParaRPr lang="en-IN"/>
          </a:p>
        </p:txBody>
      </p:sp>
    </p:spTree>
    <p:extLst>
      <p:ext uri="{BB962C8B-B14F-4D97-AF65-F5344CB8AC3E}">
        <p14:creationId xmlns:p14="http://schemas.microsoft.com/office/powerpoint/2010/main" val="3333054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46771-832C-4785-B585-73AD30593C71}"/>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477B4C4-B512-4795-92C0-C4A6089AE2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C7D100-0863-4E09-8DD2-C55ED69458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156103C-528D-46D8-803C-EDF614683F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C53A56-628B-486C-8D0A-73D4A75E95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458B6A3-26CF-4A96-9178-0D87D3F18B00}"/>
              </a:ext>
            </a:extLst>
          </p:cNvPr>
          <p:cNvSpPr>
            <a:spLocks noGrp="1"/>
          </p:cNvSpPr>
          <p:nvPr>
            <p:ph type="dt" sz="half" idx="10"/>
          </p:nvPr>
        </p:nvSpPr>
        <p:spPr/>
        <p:txBody>
          <a:bodyPr/>
          <a:lstStyle/>
          <a:p>
            <a:fld id="{C61DBB61-E619-46F7-B9AB-9749580BB7D5}" type="datetimeFigureOut">
              <a:rPr lang="en-IN" smtClean="0"/>
              <a:t>30-03-2022</a:t>
            </a:fld>
            <a:endParaRPr lang="en-IN"/>
          </a:p>
        </p:txBody>
      </p:sp>
      <p:sp>
        <p:nvSpPr>
          <p:cNvPr id="8" name="Footer Placeholder 7">
            <a:extLst>
              <a:ext uri="{FF2B5EF4-FFF2-40B4-BE49-F238E27FC236}">
                <a16:creationId xmlns:a16="http://schemas.microsoft.com/office/drawing/2014/main" id="{22459E4B-59A6-4D4B-8625-F78FCC27815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EB954F57-0934-493C-9FC1-AA0AE6FEE95A}"/>
              </a:ext>
            </a:extLst>
          </p:cNvPr>
          <p:cNvSpPr>
            <a:spLocks noGrp="1"/>
          </p:cNvSpPr>
          <p:nvPr>
            <p:ph type="sldNum" sz="quarter" idx="12"/>
          </p:nvPr>
        </p:nvSpPr>
        <p:spPr/>
        <p:txBody>
          <a:bodyPr/>
          <a:lstStyle/>
          <a:p>
            <a:fld id="{0A2F1A7F-75CE-48F0-9C8C-C02F5312771C}" type="slidenum">
              <a:rPr lang="en-IN" smtClean="0"/>
              <a:t>‹#›</a:t>
            </a:fld>
            <a:endParaRPr lang="en-IN"/>
          </a:p>
        </p:txBody>
      </p:sp>
    </p:spTree>
    <p:extLst>
      <p:ext uri="{BB962C8B-B14F-4D97-AF65-F5344CB8AC3E}">
        <p14:creationId xmlns:p14="http://schemas.microsoft.com/office/powerpoint/2010/main" val="1685193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AD8AA-3FEE-47A4-BAFF-1A488A5787BC}"/>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59C7355-A05D-494C-A7E8-0DF5E0016E39}"/>
              </a:ext>
            </a:extLst>
          </p:cNvPr>
          <p:cNvSpPr>
            <a:spLocks noGrp="1"/>
          </p:cNvSpPr>
          <p:nvPr>
            <p:ph type="dt" sz="half" idx="10"/>
          </p:nvPr>
        </p:nvSpPr>
        <p:spPr/>
        <p:txBody>
          <a:bodyPr/>
          <a:lstStyle/>
          <a:p>
            <a:fld id="{C61DBB61-E619-46F7-B9AB-9749580BB7D5}" type="datetimeFigureOut">
              <a:rPr lang="en-IN" smtClean="0"/>
              <a:t>30-03-2022</a:t>
            </a:fld>
            <a:endParaRPr lang="en-IN"/>
          </a:p>
        </p:txBody>
      </p:sp>
      <p:sp>
        <p:nvSpPr>
          <p:cNvPr id="4" name="Footer Placeholder 3">
            <a:extLst>
              <a:ext uri="{FF2B5EF4-FFF2-40B4-BE49-F238E27FC236}">
                <a16:creationId xmlns:a16="http://schemas.microsoft.com/office/drawing/2014/main" id="{09274797-93A7-4F22-A665-EF1B9EA7906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919320A2-8133-4BDA-B790-C8A40DF9313B}"/>
              </a:ext>
            </a:extLst>
          </p:cNvPr>
          <p:cNvSpPr>
            <a:spLocks noGrp="1"/>
          </p:cNvSpPr>
          <p:nvPr>
            <p:ph type="sldNum" sz="quarter" idx="12"/>
          </p:nvPr>
        </p:nvSpPr>
        <p:spPr/>
        <p:txBody>
          <a:bodyPr/>
          <a:lstStyle/>
          <a:p>
            <a:fld id="{0A2F1A7F-75CE-48F0-9C8C-C02F5312771C}" type="slidenum">
              <a:rPr lang="en-IN" smtClean="0"/>
              <a:t>‹#›</a:t>
            </a:fld>
            <a:endParaRPr lang="en-IN"/>
          </a:p>
        </p:txBody>
      </p:sp>
    </p:spTree>
    <p:extLst>
      <p:ext uri="{BB962C8B-B14F-4D97-AF65-F5344CB8AC3E}">
        <p14:creationId xmlns:p14="http://schemas.microsoft.com/office/powerpoint/2010/main" val="244735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1BB3CC-1479-4331-BD31-325E4A845058}"/>
              </a:ext>
            </a:extLst>
          </p:cNvPr>
          <p:cNvSpPr>
            <a:spLocks noGrp="1"/>
          </p:cNvSpPr>
          <p:nvPr>
            <p:ph type="dt" sz="half" idx="10"/>
          </p:nvPr>
        </p:nvSpPr>
        <p:spPr/>
        <p:txBody>
          <a:bodyPr/>
          <a:lstStyle/>
          <a:p>
            <a:fld id="{C61DBB61-E619-46F7-B9AB-9749580BB7D5}" type="datetimeFigureOut">
              <a:rPr lang="en-IN" smtClean="0"/>
              <a:t>30-03-2022</a:t>
            </a:fld>
            <a:endParaRPr lang="en-IN"/>
          </a:p>
        </p:txBody>
      </p:sp>
      <p:sp>
        <p:nvSpPr>
          <p:cNvPr id="3" name="Footer Placeholder 2">
            <a:extLst>
              <a:ext uri="{FF2B5EF4-FFF2-40B4-BE49-F238E27FC236}">
                <a16:creationId xmlns:a16="http://schemas.microsoft.com/office/drawing/2014/main" id="{7FFD6B43-B9F4-4278-85D5-EE072E7279C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6D0D9AFB-071F-4062-9858-EEA7BE712E1E}"/>
              </a:ext>
            </a:extLst>
          </p:cNvPr>
          <p:cNvSpPr>
            <a:spLocks noGrp="1"/>
          </p:cNvSpPr>
          <p:nvPr>
            <p:ph type="sldNum" sz="quarter" idx="12"/>
          </p:nvPr>
        </p:nvSpPr>
        <p:spPr/>
        <p:txBody>
          <a:bodyPr/>
          <a:lstStyle/>
          <a:p>
            <a:fld id="{0A2F1A7F-75CE-48F0-9C8C-C02F5312771C}" type="slidenum">
              <a:rPr lang="en-IN" smtClean="0"/>
              <a:t>‹#›</a:t>
            </a:fld>
            <a:endParaRPr lang="en-IN"/>
          </a:p>
        </p:txBody>
      </p:sp>
    </p:spTree>
    <p:extLst>
      <p:ext uri="{BB962C8B-B14F-4D97-AF65-F5344CB8AC3E}">
        <p14:creationId xmlns:p14="http://schemas.microsoft.com/office/powerpoint/2010/main" val="3637647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FF9D9-EF98-4945-9D72-4C37FE774A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C9713BA5-38FD-4AA9-84B2-67DD178E34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3A95D2B-D65B-4530-8281-F0ED24B7A6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9D6FBB-E38C-40BE-B7BD-3DCDA64D7A48}"/>
              </a:ext>
            </a:extLst>
          </p:cNvPr>
          <p:cNvSpPr>
            <a:spLocks noGrp="1"/>
          </p:cNvSpPr>
          <p:nvPr>
            <p:ph type="dt" sz="half" idx="10"/>
          </p:nvPr>
        </p:nvSpPr>
        <p:spPr/>
        <p:txBody>
          <a:bodyPr/>
          <a:lstStyle/>
          <a:p>
            <a:fld id="{C61DBB61-E619-46F7-B9AB-9749580BB7D5}" type="datetimeFigureOut">
              <a:rPr lang="en-IN" smtClean="0"/>
              <a:t>30-03-2022</a:t>
            </a:fld>
            <a:endParaRPr lang="en-IN"/>
          </a:p>
        </p:txBody>
      </p:sp>
      <p:sp>
        <p:nvSpPr>
          <p:cNvPr id="6" name="Footer Placeholder 5">
            <a:extLst>
              <a:ext uri="{FF2B5EF4-FFF2-40B4-BE49-F238E27FC236}">
                <a16:creationId xmlns:a16="http://schemas.microsoft.com/office/drawing/2014/main" id="{3D9A3DD7-7410-4949-BFA5-AEF6ECD360B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95CFB2B-5FE1-40EB-AE15-4A8584E3650B}"/>
              </a:ext>
            </a:extLst>
          </p:cNvPr>
          <p:cNvSpPr>
            <a:spLocks noGrp="1"/>
          </p:cNvSpPr>
          <p:nvPr>
            <p:ph type="sldNum" sz="quarter" idx="12"/>
          </p:nvPr>
        </p:nvSpPr>
        <p:spPr/>
        <p:txBody>
          <a:bodyPr/>
          <a:lstStyle/>
          <a:p>
            <a:fld id="{0A2F1A7F-75CE-48F0-9C8C-C02F5312771C}" type="slidenum">
              <a:rPr lang="en-IN" smtClean="0"/>
              <a:t>‹#›</a:t>
            </a:fld>
            <a:endParaRPr lang="en-IN"/>
          </a:p>
        </p:txBody>
      </p:sp>
    </p:spTree>
    <p:extLst>
      <p:ext uri="{BB962C8B-B14F-4D97-AF65-F5344CB8AC3E}">
        <p14:creationId xmlns:p14="http://schemas.microsoft.com/office/powerpoint/2010/main" val="2732936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EF1CB-B506-44FC-AAD4-F0E4DFDF9E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647723A6-3AD2-4559-B58E-99E3CF31D4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1439E9BE-468A-4B10-B161-8138FAFDC0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DDB797-0609-4B81-8B8F-067DD76FE89F}"/>
              </a:ext>
            </a:extLst>
          </p:cNvPr>
          <p:cNvSpPr>
            <a:spLocks noGrp="1"/>
          </p:cNvSpPr>
          <p:nvPr>
            <p:ph type="dt" sz="half" idx="10"/>
          </p:nvPr>
        </p:nvSpPr>
        <p:spPr/>
        <p:txBody>
          <a:bodyPr/>
          <a:lstStyle/>
          <a:p>
            <a:fld id="{C61DBB61-E619-46F7-B9AB-9749580BB7D5}" type="datetimeFigureOut">
              <a:rPr lang="en-IN" smtClean="0"/>
              <a:t>30-03-2022</a:t>
            </a:fld>
            <a:endParaRPr lang="en-IN"/>
          </a:p>
        </p:txBody>
      </p:sp>
      <p:sp>
        <p:nvSpPr>
          <p:cNvPr id="6" name="Footer Placeholder 5">
            <a:extLst>
              <a:ext uri="{FF2B5EF4-FFF2-40B4-BE49-F238E27FC236}">
                <a16:creationId xmlns:a16="http://schemas.microsoft.com/office/drawing/2014/main" id="{4719FEE7-6FBE-491C-8055-47ED50E96ED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1F237FE-6DC4-4347-A1D5-58C0D188B1E9}"/>
              </a:ext>
            </a:extLst>
          </p:cNvPr>
          <p:cNvSpPr>
            <a:spLocks noGrp="1"/>
          </p:cNvSpPr>
          <p:nvPr>
            <p:ph type="sldNum" sz="quarter" idx="12"/>
          </p:nvPr>
        </p:nvSpPr>
        <p:spPr/>
        <p:txBody>
          <a:bodyPr/>
          <a:lstStyle/>
          <a:p>
            <a:fld id="{0A2F1A7F-75CE-48F0-9C8C-C02F5312771C}" type="slidenum">
              <a:rPr lang="en-IN" smtClean="0"/>
              <a:t>‹#›</a:t>
            </a:fld>
            <a:endParaRPr lang="en-IN"/>
          </a:p>
        </p:txBody>
      </p:sp>
    </p:spTree>
    <p:extLst>
      <p:ext uri="{BB962C8B-B14F-4D97-AF65-F5344CB8AC3E}">
        <p14:creationId xmlns:p14="http://schemas.microsoft.com/office/powerpoint/2010/main" val="964057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2882DE-F343-46BC-A3BB-B90514F0B3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99C221A-1FCD-410B-8C02-FA8A324B87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928BCE7-6F82-4053-A18C-0643CD61FA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1DBB61-E619-46F7-B9AB-9749580BB7D5}" type="datetimeFigureOut">
              <a:rPr lang="en-IN" smtClean="0"/>
              <a:t>30-03-2022</a:t>
            </a:fld>
            <a:endParaRPr lang="en-IN"/>
          </a:p>
        </p:txBody>
      </p:sp>
      <p:sp>
        <p:nvSpPr>
          <p:cNvPr id="5" name="Footer Placeholder 4">
            <a:extLst>
              <a:ext uri="{FF2B5EF4-FFF2-40B4-BE49-F238E27FC236}">
                <a16:creationId xmlns:a16="http://schemas.microsoft.com/office/drawing/2014/main" id="{A1F3001B-F9D3-48F8-8CD4-033F8297DB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05096B93-A68E-4449-A65B-D8370E2917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2F1A7F-75CE-48F0-9C8C-C02F5312771C}" type="slidenum">
              <a:rPr lang="en-IN" smtClean="0"/>
              <a:t>‹#›</a:t>
            </a:fld>
            <a:endParaRPr lang="en-IN"/>
          </a:p>
        </p:txBody>
      </p:sp>
    </p:spTree>
    <p:extLst>
      <p:ext uri="{BB962C8B-B14F-4D97-AF65-F5344CB8AC3E}">
        <p14:creationId xmlns:p14="http://schemas.microsoft.com/office/powerpoint/2010/main" val="3263022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2.png"/></Relationships>
</file>

<file path=ppt/slides/_rels/slide10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comments" Target="../comments/comment5.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comments" Target="../comments/comment6.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 Id="rId5" Type="http://schemas.openxmlformats.org/officeDocument/2006/relationships/comments" Target="../comments/comment7.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1.xml"/><Relationship Id="rId5" Type="http://schemas.openxmlformats.org/officeDocument/2006/relationships/comments" Target="../comments/comment8.xml"/><Relationship Id="rId4" Type="http://schemas.openxmlformats.org/officeDocument/2006/relationships/image" Target="../media/image2.png"/></Relationships>
</file>

<file path=ppt/slides/_rels/slide6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1.xml"/><Relationship Id="rId5" Type="http://schemas.openxmlformats.org/officeDocument/2006/relationships/comments" Target="../comments/comment9.xml"/><Relationship Id="rId4" Type="http://schemas.openxmlformats.org/officeDocument/2006/relationships/image" Target="../media/image2.png"/></Relationships>
</file>

<file path=ppt/slides/_rels/slide6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9.xml"/><Relationship Id="rId1" Type="http://schemas.openxmlformats.org/officeDocument/2006/relationships/slideLayout" Target="../slideLayouts/slideLayout1.xml"/><Relationship Id="rId5" Type="http://schemas.openxmlformats.org/officeDocument/2006/relationships/comments" Target="../comments/comment10.xml"/><Relationship Id="rId4" Type="http://schemas.openxmlformats.org/officeDocument/2006/relationships/image" Target="../media/image2.png"/></Relationships>
</file>

<file path=ppt/slides/_rels/slide7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3.xml"/><Relationship Id="rId1" Type="http://schemas.openxmlformats.org/officeDocument/2006/relationships/slideLayout" Target="../slideLayouts/slideLayout1.xml"/><Relationship Id="rId5" Type="http://schemas.openxmlformats.org/officeDocument/2006/relationships/comments" Target="../comments/comment11.xml"/><Relationship Id="rId4" Type="http://schemas.openxmlformats.org/officeDocument/2006/relationships/image" Target="../media/image2.png"/></Relationships>
</file>

<file path=ppt/slides/_rels/slide7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7.xml"/><Relationship Id="rId1" Type="http://schemas.openxmlformats.org/officeDocument/2006/relationships/slideLayout" Target="../slideLayouts/slideLayout1.xml"/><Relationship Id="rId5" Type="http://schemas.openxmlformats.org/officeDocument/2006/relationships/comments" Target="../comments/comment12.xml"/><Relationship Id="rId4" Type="http://schemas.openxmlformats.org/officeDocument/2006/relationships/image" Target="../media/image2.png"/></Relationships>
</file>

<file path=ppt/slides/_rels/slide8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8.xml"/><Relationship Id="rId1" Type="http://schemas.openxmlformats.org/officeDocument/2006/relationships/slideLayout" Target="../slideLayouts/slideLayout12.xml"/></Relationships>
</file>

<file path=ppt/slides/_rels/slide8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9.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8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1.xml"/><Relationship Id="rId1" Type="http://schemas.openxmlformats.org/officeDocument/2006/relationships/slideLayout" Target="../slideLayouts/slideLayout1.xml"/><Relationship Id="rId5" Type="http://schemas.openxmlformats.org/officeDocument/2006/relationships/comments" Target="../comments/comment13.xml"/><Relationship Id="rId4" Type="http://schemas.openxmlformats.org/officeDocument/2006/relationships/image" Target="../media/image2.png"/></Relationships>
</file>

<file path=ppt/slides/_rels/slide9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9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9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5.xml"/><Relationship Id="rId1" Type="http://schemas.openxmlformats.org/officeDocument/2006/relationships/slideLayout" Target="../slideLayouts/slideLayout1.xml"/><Relationship Id="rId5" Type="http://schemas.openxmlformats.org/officeDocument/2006/relationships/comments" Target="../comments/comment14.xml"/><Relationship Id="rId4" Type="http://schemas.openxmlformats.org/officeDocument/2006/relationships/image" Target="../media/image2.png"/></Relationships>
</file>

<file path=ppt/slides/_rels/slide9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6.xml"/><Relationship Id="rId1" Type="http://schemas.openxmlformats.org/officeDocument/2006/relationships/slideLayout" Target="../slideLayouts/slideLayout12.xml"/></Relationships>
</file>

<file path=ppt/slides/_rels/slide9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r>
              <a:rPr lang="en" sz="4000" b="1" dirty="0">
                <a:solidFill>
                  <a:srgbClr val="FF0000"/>
                </a:solidFill>
                <a:latin typeface="Calibri"/>
                <a:ea typeface="Calibri"/>
                <a:cs typeface="Calibri"/>
                <a:sym typeface="Calibri"/>
              </a:rPr>
              <a:t>CONCEPT OF BUSINESS </a:t>
            </a:r>
            <a:endParaRPr sz="3867"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900" tIns="121900" rIns="121900" bIns="121900" anchor="t" anchorCtr="0">
            <a:noAutofit/>
          </a:bodyPr>
          <a:lstStyle/>
          <a:p>
            <a:r>
              <a:rPr lang="en" sz="2400" b="1" dirty="0"/>
              <a:t>SUBJECT : (ENTREPRENEURSHIP)</a:t>
            </a:r>
            <a:endParaRPr sz="2400" b="1"/>
          </a:p>
          <a:p>
            <a:r>
              <a:rPr lang="en" sz="2400" b="1" dirty="0"/>
              <a:t>CHAPTER NUMBER:2</a:t>
            </a:r>
            <a:endParaRPr sz="2400" b="1"/>
          </a:p>
          <a:p>
            <a:pPr lvl="0"/>
            <a:r>
              <a:rPr lang="en" sz="2400" b="1" dirty="0"/>
              <a:t>CHAPTER NAME :</a:t>
            </a:r>
            <a:r>
              <a:rPr lang="en-US" sz="2400" b="1" dirty="0"/>
              <a:t>Entrepreneurial planning</a:t>
            </a:r>
            <a:endParaRPr sz="2400" b="1"/>
          </a:p>
        </p:txBody>
      </p:sp>
      <p:pic>
        <p:nvPicPr>
          <p:cNvPr id="6" name="Google Shape;63;p14">
            <a:extLst>
              <a:ext uri="{FF2B5EF4-FFF2-40B4-BE49-F238E27FC236}">
                <a16:creationId xmlns:a16="http://schemas.microsoft.com/office/drawing/2014/main" id="{0E25FB5C-C1B7-4F2C-8F4E-6CA07D17DB99}"/>
              </a:ext>
            </a:extLst>
          </p:cNvPr>
          <p:cNvPicPr preferRelativeResize="0"/>
          <p:nvPr/>
        </p:nvPicPr>
        <p:blipFill rotWithShape="1">
          <a:blip r:embed="rId4">
            <a:alphaModFix/>
          </a:blip>
          <a:srcRect/>
          <a:stretch/>
        </p:blipFill>
        <p:spPr>
          <a:xfrm>
            <a:off x="135577" y="136022"/>
            <a:ext cx="1232526" cy="6118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r>
              <a:rPr lang="en" sz="4000" b="1" dirty="0">
                <a:solidFill>
                  <a:srgbClr val="FF0000"/>
                </a:solidFill>
                <a:latin typeface="Calibri"/>
                <a:ea typeface="Calibri"/>
                <a:cs typeface="Calibri"/>
                <a:sym typeface="Calibri"/>
              </a:rPr>
              <a:t>SOLE PROPRIETORSHIP</a:t>
            </a:r>
            <a:endParaRPr sz="3867"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900" tIns="121900" rIns="121900" bIns="121900" anchor="t" anchorCtr="0">
            <a:noAutofit/>
          </a:bodyPr>
          <a:lstStyle/>
          <a:p>
            <a:r>
              <a:rPr lang="en" sz="2400" b="1" dirty="0"/>
              <a:t>SUBJECT : (ENTREPRENEURSHIP)</a:t>
            </a:r>
            <a:endParaRPr sz="2400" b="1"/>
          </a:p>
          <a:p>
            <a:r>
              <a:rPr lang="en" sz="2400" b="1" dirty="0"/>
              <a:t>CHAPTER NUMBER:  2</a:t>
            </a:r>
            <a:endParaRPr sz="2400" b="1"/>
          </a:p>
          <a:p>
            <a:r>
              <a:rPr lang="en" sz="2400" b="1" dirty="0"/>
              <a:t>CHAPTER NAME : ENTREPRENEURIAL PLANNING</a:t>
            </a:r>
            <a:endParaRPr sz="2400" b="1"/>
          </a:p>
        </p:txBody>
      </p:sp>
      <p:pic>
        <p:nvPicPr>
          <p:cNvPr id="6" name="Google Shape;63;p14">
            <a:extLst>
              <a:ext uri="{FF2B5EF4-FFF2-40B4-BE49-F238E27FC236}">
                <a16:creationId xmlns:a16="http://schemas.microsoft.com/office/drawing/2014/main" id="{F03B3846-031C-483D-8792-F7BC12E32792}"/>
              </a:ext>
            </a:extLst>
          </p:cNvPr>
          <p:cNvPicPr preferRelativeResize="0"/>
          <p:nvPr/>
        </p:nvPicPr>
        <p:blipFill rotWithShape="1">
          <a:blip r:embed="rId4">
            <a:alphaModFix/>
          </a:blip>
          <a:srcRect/>
          <a:stretch/>
        </p:blipFill>
        <p:spPr>
          <a:xfrm>
            <a:off x="10844217" y="97280"/>
            <a:ext cx="1232526" cy="611875"/>
          </a:xfrm>
          <a:prstGeom prst="rect">
            <a:avLst/>
          </a:prstGeom>
          <a:noFill/>
          <a:ln>
            <a:noFill/>
          </a:ln>
        </p:spPr>
      </p:pic>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THANKING YOU</a:t>
            </a:r>
            <a:endParaRPr sz="5333" b="1">
              <a:solidFill>
                <a:srgbClr val="000000"/>
              </a:solidFill>
              <a:latin typeface="Arial"/>
              <a:ea typeface="Arial"/>
              <a:cs typeface="Arial"/>
              <a:sym typeface="Arial"/>
            </a:endParaRPr>
          </a:p>
          <a:p>
            <a:pPr marL="609585" algn="ctr">
              <a:lnSpc>
                <a:spcPct val="115000"/>
              </a:lnSpc>
              <a:buClr>
                <a:srgbClr val="000000"/>
              </a:buClr>
              <a:buSzPts val="4000"/>
            </a:pPr>
            <a:r>
              <a:rPr lang="en" sz="5333" b="1">
                <a:solidFill>
                  <a:srgbClr val="FF0000"/>
                </a:solidFill>
                <a:latin typeface="Arial"/>
                <a:ea typeface="Arial"/>
                <a:cs typeface="Arial"/>
                <a:sym typeface="Arial"/>
              </a:rPr>
              <a:t>ODM EDUCATIONAL GROUP</a:t>
            </a:r>
            <a:endParaRPr sz="5333" b="1">
              <a:solidFill>
                <a:srgbClr val="FF0000"/>
              </a:solidFill>
              <a:latin typeface="Arial"/>
              <a:ea typeface="Arial"/>
              <a:cs typeface="Arial"/>
              <a:sym typeface="Arial"/>
            </a:endParaRPr>
          </a:p>
          <a:p>
            <a:pPr>
              <a:buClr>
                <a:srgbClr val="000000"/>
              </a:buClr>
              <a:buSzPts val="1400"/>
            </a:pPr>
            <a:endParaRPr sz="1867">
              <a:solidFill>
                <a:srgbClr val="000000"/>
              </a:solidFill>
              <a:latin typeface="Arial"/>
              <a:ea typeface="Arial"/>
              <a:cs typeface="Arial"/>
              <a:sym typeface="Arial"/>
            </a:endParaRPr>
          </a:p>
        </p:txBody>
      </p:sp>
      <p:pic>
        <p:nvPicPr>
          <p:cNvPr id="4" name="Google Shape;63;p14">
            <a:extLst>
              <a:ext uri="{FF2B5EF4-FFF2-40B4-BE49-F238E27FC236}">
                <a16:creationId xmlns:a16="http://schemas.microsoft.com/office/drawing/2014/main" id="{EE203C8F-3D3F-4F5C-B2F8-ADB5FD1EEAE7}"/>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Google Shape;64;p14"/>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FORMS OF BUSINESS</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NON- CORPORATE FORMS: In this form of ownership, the identity of the enterprise is not different from that of its owners. Owners are personally liable for all the debts of the enterprise. This form of organization can be set up without registration under the governing laws.</a:t>
            </a:r>
          </a:p>
          <a:p>
            <a:pPr>
              <a:lnSpc>
                <a:spcPct val="150000"/>
              </a:lnSpc>
            </a:pPr>
            <a:r>
              <a:rPr lang="en-US" sz="1867" dirty="0">
                <a:solidFill>
                  <a:schemeClr val="tx1">
                    <a:lumMod val="95000"/>
                    <a:lumOff val="5000"/>
                  </a:schemeClr>
                </a:solidFill>
                <a:latin typeface="Calibri" pitchFamily="34" charset="0"/>
                <a:cs typeface="Calibri" pitchFamily="34" charset="0"/>
              </a:rPr>
              <a:t>CORPORATE FORMS: In this form of ownership, the identity of the enterprise is separate from that of its owners. The owners cannot be made personally liable to pay the debts of the enterprise. This form of organization is required to get itself registered under the governing laws.</a:t>
            </a:r>
            <a:endParaRPr lang="en-IN" sz="1867" dirty="0">
              <a:solidFill>
                <a:schemeClr val="tx1">
                  <a:lumMod val="95000"/>
                  <a:lumOff val="5000"/>
                </a:schemeClr>
              </a:solidFill>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62DD1DA3-C00E-4F3A-8D27-245E37E95E83}"/>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1" name="Google Shape;71;p15"/>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SOLE PROPRIETORSHIP</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rPr>
              <a:t>‘sole’ means single and ‘proprietor’ means an owner.</a:t>
            </a:r>
          </a:p>
          <a:p>
            <a:pPr>
              <a:lnSpc>
                <a:spcPct val="150000"/>
              </a:lnSpc>
            </a:pPr>
            <a:r>
              <a:rPr lang="en-US" sz="1867" dirty="0">
                <a:solidFill>
                  <a:schemeClr val="tx1">
                    <a:lumMod val="95000"/>
                    <a:lumOff val="5000"/>
                  </a:schemeClr>
                </a:solidFill>
                <a:latin typeface="Calibri" pitchFamily="34" charset="0"/>
              </a:rPr>
              <a:t>It is a form of business organization which is owned, financed, controlled and managed by one person only.</a:t>
            </a:r>
          </a:p>
          <a:p>
            <a:pPr>
              <a:lnSpc>
                <a:spcPct val="150000"/>
              </a:lnSpc>
            </a:pPr>
            <a:r>
              <a:rPr lang="en-US" sz="1867" dirty="0">
                <a:solidFill>
                  <a:schemeClr val="tx1">
                    <a:lumMod val="95000"/>
                    <a:lumOff val="5000"/>
                  </a:schemeClr>
                </a:solidFill>
                <a:latin typeface="Calibri" pitchFamily="34" charset="0"/>
              </a:rPr>
              <a:t>It is also known as single entrepreneurship or individual proprietorship. </a:t>
            </a:r>
            <a:endParaRPr lang="en-IN" sz="1867" dirty="0">
              <a:solidFill>
                <a:schemeClr val="tx1">
                  <a:lumMod val="95000"/>
                  <a:lumOff val="5000"/>
                </a:schemeClr>
              </a:solidFill>
              <a:latin typeface="Calibri" pitchFamily="34" charset="0"/>
            </a:endParaRPr>
          </a:p>
        </p:txBody>
      </p:sp>
      <p:pic>
        <p:nvPicPr>
          <p:cNvPr id="7" name="Google Shape;63;p14">
            <a:extLst>
              <a:ext uri="{FF2B5EF4-FFF2-40B4-BE49-F238E27FC236}">
                <a16:creationId xmlns:a16="http://schemas.microsoft.com/office/drawing/2014/main" id="{C1BC3DC0-4569-4495-BE0D-5C3C1449358D}"/>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CHARACTERISTICS</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rPr>
              <a:t>Individual ownership</a:t>
            </a:r>
          </a:p>
          <a:p>
            <a:pPr>
              <a:lnSpc>
                <a:spcPct val="150000"/>
              </a:lnSpc>
            </a:pPr>
            <a:r>
              <a:rPr lang="en-US" sz="1867" dirty="0">
                <a:solidFill>
                  <a:schemeClr val="tx1">
                    <a:lumMod val="95000"/>
                    <a:lumOff val="5000"/>
                  </a:schemeClr>
                </a:solidFill>
                <a:latin typeface="Calibri" pitchFamily="34" charset="0"/>
              </a:rPr>
              <a:t>Individual management and control</a:t>
            </a:r>
          </a:p>
          <a:p>
            <a:pPr>
              <a:lnSpc>
                <a:spcPct val="150000"/>
              </a:lnSpc>
            </a:pPr>
            <a:r>
              <a:rPr lang="en-US" sz="1867" dirty="0">
                <a:solidFill>
                  <a:schemeClr val="tx1">
                    <a:lumMod val="95000"/>
                    <a:lumOff val="5000"/>
                  </a:schemeClr>
                </a:solidFill>
                <a:latin typeface="Calibri" pitchFamily="34" charset="0"/>
              </a:rPr>
              <a:t>Individual financing</a:t>
            </a:r>
          </a:p>
          <a:p>
            <a:pPr>
              <a:lnSpc>
                <a:spcPct val="150000"/>
              </a:lnSpc>
            </a:pPr>
            <a:r>
              <a:rPr lang="en-US" sz="1867" dirty="0">
                <a:solidFill>
                  <a:schemeClr val="tx1">
                    <a:lumMod val="95000"/>
                    <a:lumOff val="5000"/>
                  </a:schemeClr>
                </a:solidFill>
                <a:latin typeface="Calibri" pitchFamily="34" charset="0"/>
              </a:rPr>
              <a:t>Unlimited liability</a:t>
            </a:r>
          </a:p>
          <a:p>
            <a:pPr>
              <a:lnSpc>
                <a:spcPct val="150000"/>
              </a:lnSpc>
            </a:pPr>
            <a:r>
              <a:rPr lang="en-US" sz="1867" dirty="0">
                <a:solidFill>
                  <a:schemeClr val="tx1">
                    <a:lumMod val="95000"/>
                    <a:lumOff val="5000"/>
                  </a:schemeClr>
                </a:solidFill>
                <a:latin typeface="Calibri" pitchFamily="34" charset="0"/>
              </a:rPr>
              <a:t>Sole beneficiary</a:t>
            </a:r>
          </a:p>
          <a:p>
            <a:pPr>
              <a:lnSpc>
                <a:spcPct val="150000"/>
              </a:lnSpc>
            </a:pPr>
            <a:r>
              <a:rPr lang="en-US" sz="1867" dirty="0">
                <a:solidFill>
                  <a:schemeClr val="tx1">
                    <a:lumMod val="95000"/>
                    <a:lumOff val="5000"/>
                  </a:schemeClr>
                </a:solidFill>
                <a:latin typeface="Calibri" pitchFamily="34" charset="0"/>
              </a:rPr>
              <a:t>Easy formation and closure</a:t>
            </a:r>
          </a:p>
          <a:p>
            <a:pPr>
              <a:lnSpc>
                <a:spcPct val="150000"/>
              </a:lnSpc>
            </a:pPr>
            <a:r>
              <a:rPr lang="en-US" sz="1867" dirty="0">
                <a:solidFill>
                  <a:schemeClr val="tx1">
                    <a:lumMod val="95000"/>
                    <a:lumOff val="5000"/>
                  </a:schemeClr>
                </a:solidFill>
                <a:latin typeface="Calibri" pitchFamily="34" charset="0"/>
              </a:rPr>
              <a:t>No separate legal entity</a:t>
            </a:r>
          </a:p>
          <a:p>
            <a:pPr>
              <a:lnSpc>
                <a:spcPct val="150000"/>
              </a:lnSpc>
            </a:pPr>
            <a:r>
              <a:rPr lang="en-US" sz="1867" dirty="0">
                <a:solidFill>
                  <a:schemeClr val="tx1">
                    <a:lumMod val="95000"/>
                    <a:lumOff val="5000"/>
                  </a:schemeClr>
                </a:solidFill>
                <a:latin typeface="Calibri" pitchFamily="34" charset="0"/>
              </a:rPr>
              <a:t>Limited area of operation</a:t>
            </a:r>
            <a:endParaRPr lang="en-IN" sz="1867" dirty="0">
              <a:solidFill>
                <a:schemeClr val="tx1">
                  <a:lumMod val="95000"/>
                  <a:lumOff val="5000"/>
                </a:schemeClr>
              </a:solidFill>
              <a:latin typeface="Calibri" pitchFamily="34" charset="0"/>
            </a:endParaRPr>
          </a:p>
        </p:txBody>
      </p:sp>
      <p:pic>
        <p:nvPicPr>
          <p:cNvPr id="5" name="Google Shape;63;p14">
            <a:extLst>
              <a:ext uri="{FF2B5EF4-FFF2-40B4-BE49-F238E27FC236}">
                <a16:creationId xmlns:a16="http://schemas.microsoft.com/office/drawing/2014/main" id="{680534C4-6BA6-487B-87E7-74540275A217}"/>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MERITS</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rPr>
              <a:t>Quick decision making</a:t>
            </a:r>
          </a:p>
          <a:p>
            <a:pPr>
              <a:lnSpc>
                <a:spcPct val="150000"/>
              </a:lnSpc>
            </a:pPr>
            <a:r>
              <a:rPr lang="en-US" sz="1867" dirty="0">
                <a:solidFill>
                  <a:schemeClr val="tx1">
                    <a:lumMod val="95000"/>
                    <a:lumOff val="5000"/>
                  </a:schemeClr>
                </a:solidFill>
                <a:latin typeface="Calibri" pitchFamily="34" charset="0"/>
              </a:rPr>
              <a:t>Confidentiality of information</a:t>
            </a:r>
          </a:p>
          <a:p>
            <a:pPr>
              <a:lnSpc>
                <a:spcPct val="150000"/>
              </a:lnSpc>
            </a:pPr>
            <a:r>
              <a:rPr lang="en-US" sz="1867" dirty="0">
                <a:solidFill>
                  <a:schemeClr val="tx1">
                    <a:lumMod val="95000"/>
                    <a:lumOff val="5000"/>
                  </a:schemeClr>
                </a:solidFill>
                <a:latin typeface="Calibri" pitchFamily="34" charset="0"/>
              </a:rPr>
              <a:t>Ease of formation and closure</a:t>
            </a:r>
          </a:p>
          <a:p>
            <a:pPr>
              <a:lnSpc>
                <a:spcPct val="150000"/>
              </a:lnSpc>
            </a:pPr>
            <a:r>
              <a:rPr lang="en-US" sz="1867" dirty="0">
                <a:solidFill>
                  <a:schemeClr val="tx1">
                    <a:lumMod val="95000"/>
                    <a:lumOff val="5000"/>
                  </a:schemeClr>
                </a:solidFill>
                <a:latin typeface="Calibri" pitchFamily="34" charset="0"/>
              </a:rPr>
              <a:t>Direct incentives</a:t>
            </a:r>
          </a:p>
          <a:p>
            <a:pPr>
              <a:lnSpc>
                <a:spcPct val="150000"/>
              </a:lnSpc>
            </a:pPr>
            <a:r>
              <a:rPr lang="en-US" sz="1867" dirty="0">
                <a:solidFill>
                  <a:schemeClr val="tx1">
                    <a:lumMod val="95000"/>
                    <a:lumOff val="5000"/>
                  </a:schemeClr>
                </a:solidFill>
                <a:latin typeface="Calibri" pitchFamily="34" charset="0"/>
              </a:rPr>
              <a:t>Sense of accomplishment</a:t>
            </a:r>
          </a:p>
          <a:p>
            <a:pPr>
              <a:lnSpc>
                <a:spcPct val="150000"/>
              </a:lnSpc>
            </a:pPr>
            <a:r>
              <a:rPr lang="en-US" sz="1867" dirty="0">
                <a:solidFill>
                  <a:schemeClr val="tx1">
                    <a:lumMod val="95000"/>
                    <a:lumOff val="5000"/>
                  </a:schemeClr>
                </a:solidFill>
                <a:latin typeface="Calibri" pitchFamily="34" charset="0"/>
              </a:rPr>
              <a:t>Flexibility</a:t>
            </a:r>
          </a:p>
          <a:p>
            <a:pPr>
              <a:buNone/>
            </a:pPr>
            <a:endParaRPr lang="en-IN" dirty="0"/>
          </a:p>
        </p:txBody>
      </p:sp>
      <p:pic>
        <p:nvPicPr>
          <p:cNvPr id="5" name="Google Shape;63;p14">
            <a:extLst>
              <a:ext uri="{FF2B5EF4-FFF2-40B4-BE49-F238E27FC236}">
                <a16:creationId xmlns:a16="http://schemas.microsoft.com/office/drawing/2014/main" id="{4B699447-21F7-46CB-A673-E7C237FF970A}"/>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DEMERITS</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rPr>
              <a:t>Limited resources</a:t>
            </a:r>
          </a:p>
          <a:p>
            <a:pPr>
              <a:lnSpc>
                <a:spcPct val="150000"/>
              </a:lnSpc>
            </a:pPr>
            <a:r>
              <a:rPr lang="en-US" sz="1867" dirty="0">
                <a:solidFill>
                  <a:schemeClr val="tx1">
                    <a:lumMod val="95000"/>
                    <a:lumOff val="5000"/>
                  </a:schemeClr>
                </a:solidFill>
                <a:latin typeface="Calibri" pitchFamily="34" charset="0"/>
              </a:rPr>
              <a:t>Limited life of a business concern</a:t>
            </a:r>
          </a:p>
          <a:p>
            <a:pPr>
              <a:lnSpc>
                <a:spcPct val="150000"/>
              </a:lnSpc>
            </a:pPr>
            <a:r>
              <a:rPr lang="en-US" sz="1867" dirty="0">
                <a:solidFill>
                  <a:schemeClr val="tx1">
                    <a:lumMod val="95000"/>
                    <a:lumOff val="5000"/>
                  </a:schemeClr>
                </a:solidFill>
                <a:latin typeface="Calibri" pitchFamily="34" charset="0"/>
              </a:rPr>
              <a:t>Unlimited liability</a:t>
            </a:r>
          </a:p>
          <a:p>
            <a:pPr>
              <a:lnSpc>
                <a:spcPct val="150000"/>
              </a:lnSpc>
            </a:pPr>
            <a:r>
              <a:rPr lang="en-US" sz="1867" dirty="0">
                <a:solidFill>
                  <a:schemeClr val="tx1">
                    <a:lumMod val="95000"/>
                    <a:lumOff val="5000"/>
                  </a:schemeClr>
                </a:solidFill>
                <a:latin typeface="Calibri" pitchFamily="34" charset="0"/>
              </a:rPr>
              <a:t>Limited managerial ability</a:t>
            </a:r>
          </a:p>
          <a:p>
            <a:pPr>
              <a:lnSpc>
                <a:spcPct val="150000"/>
              </a:lnSpc>
            </a:pPr>
            <a:r>
              <a:rPr lang="en-US" sz="1867" dirty="0">
                <a:solidFill>
                  <a:schemeClr val="tx1">
                    <a:lumMod val="95000"/>
                    <a:lumOff val="5000"/>
                  </a:schemeClr>
                </a:solidFill>
                <a:latin typeface="Calibri" pitchFamily="34" charset="0"/>
              </a:rPr>
              <a:t>Limited scope for expansion and diversification</a:t>
            </a:r>
            <a:endParaRPr lang="en-IN" sz="1867" dirty="0">
              <a:solidFill>
                <a:schemeClr val="tx1">
                  <a:lumMod val="95000"/>
                  <a:lumOff val="5000"/>
                </a:schemeClr>
              </a:solidFill>
              <a:latin typeface="Calibri" pitchFamily="34" charset="0"/>
            </a:endParaRPr>
          </a:p>
        </p:txBody>
      </p:sp>
      <p:pic>
        <p:nvPicPr>
          <p:cNvPr id="5" name="Google Shape;63;p14">
            <a:extLst>
              <a:ext uri="{FF2B5EF4-FFF2-40B4-BE49-F238E27FC236}">
                <a16:creationId xmlns:a16="http://schemas.microsoft.com/office/drawing/2014/main" id="{94961983-14D7-4384-BD8E-D42452FD973E}"/>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LEGAL FORMALITIES INVOLVED IN SOLE PROPRIETORSHIP</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rPr>
              <a:t>Business name</a:t>
            </a:r>
          </a:p>
          <a:p>
            <a:pPr>
              <a:lnSpc>
                <a:spcPct val="150000"/>
              </a:lnSpc>
            </a:pPr>
            <a:r>
              <a:rPr lang="en-US" sz="1867" dirty="0">
                <a:solidFill>
                  <a:schemeClr val="tx1">
                    <a:lumMod val="95000"/>
                    <a:lumOff val="5000"/>
                  </a:schemeClr>
                </a:solidFill>
                <a:latin typeface="Calibri" pitchFamily="34" charset="0"/>
              </a:rPr>
              <a:t>Service tax registration</a:t>
            </a:r>
          </a:p>
          <a:p>
            <a:pPr>
              <a:lnSpc>
                <a:spcPct val="150000"/>
              </a:lnSpc>
            </a:pPr>
            <a:r>
              <a:rPr lang="en-US" sz="1867" dirty="0">
                <a:solidFill>
                  <a:schemeClr val="tx1">
                    <a:lumMod val="95000"/>
                    <a:lumOff val="5000"/>
                  </a:schemeClr>
                </a:solidFill>
                <a:latin typeface="Calibri" pitchFamily="34" charset="0"/>
              </a:rPr>
              <a:t>VAT registration</a:t>
            </a:r>
          </a:p>
          <a:p>
            <a:pPr>
              <a:lnSpc>
                <a:spcPct val="150000"/>
              </a:lnSpc>
            </a:pPr>
            <a:r>
              <a:rPr lang="en-US" sz="1867" dirty="0">
                <a:solidFill>
                  <a:schemeClr val="tx1">
                    <a:lumMod val="95000"/>
                    <a:lumOff val="5000"/>
                  </a:schemeClr>
                </a:solidFill>
                <a:latin typeface="Calibri" pitchFamily="34" charset="0"/>
              </a:rPr>
              <a:t>Payment of taxes</a:t>
            </a:r>
          </a:p>
          <a:p>
            <a:pPr>
              <a:buNone/>
            </a:pPr>
            <a:endParaRPr lang="en-IN" dirty="0"/>
          </a:p>
        </p:txBody>
      </p:sp>
      <p:pic>
        <p:nvPicPr>
          <p:cNvPr id="5" name="Google Shape;63;p14">
            <a:extLst>
              <a:ext uri="{FF2B5EF4-FFF2-40B4-BE49-F238E27FC236}">
                <a16:creationId xmlns:a16="http://schemas.microsoft.com/office/drawing/2014/main" id="{239D31A4-2443-4CDD-9C57-6A53FA697DE5}"/>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THANKING YOU</a:t>
            </a:r>
            <a:endParaRPr sz="5333" b="1">
              <a:solidFill>
                <a:srgbClr val="000000"/>
              </a:solidFill>
              <a:latin typeface="Arial"/>
              <a:ea typeface="Arial"/>
              <a:cs typeface="Arial"/>
              <a:sym typeface="Arial"/>
            </a:endParaRPr>
          </a:p>
          <a:p>
            <a:pPr marL="609585" algn="ctr">
              <a:lnSpc>
                <a:spcPct val="115000"/>
              </a:lnSpc>
              <a:buClr>
                <a:srgbClr val="000000"/>
              </a:buClr>
              <a:buSzPts val="4000"/>
            </a:pPr>
            <a:r>
              <a:rPr lang="en" sz="5333" b="1">
                <a:solidFill>
                  <a:srgbClr val="FF0000"/>
                </a:solidFill>
                <a:latin typeface="Arial"/>
                <a:ea typeface="Arial"/>
                <a:cs typeface="Arial"/>
                <a:sym typeface="Arial"/>
              </a:rPr>
              <a:t>ODM EDUCATIONAL GROUP</a:t>
            </a:r>
            <a:endParaRPr sz="5333" b="1">
              <a:solidFill>
                <a:srgbClr val="FF0000"/>
              </a:solidFill>
              <a:latin typeface="Arial"/>
              <a:ea typeface="Arial"/>
              <a:cs typeface="Arial"/>
              <a:sym typeface="Arial"/>
            </a:endParaRPr>
          </a:p>
          <a:p>
            <a:pPr>
              <a:buClr>
                <a:srgbClr val="000000"/>
              </a:buClr>
              <a:buSzPts val="1400"/>
            </a:pPr>
            <a:endParaRPr sz="1867">
              <a:solidFill>
                <a:srgbClr val="000000"/>
              </a:solidFill>
              <a:latin typeface="Arial"/>
              <a:ea typeface="Arial"/>
              <a:cs typeface="Arial"/>
              <a:sym typeface="Arial"/>
            </a:endParaRPr>
          </a:p>
        </p:txBody>
      </p:sp>
      <p:pic>
        <p:nvPicPr>
          <p:cNvPr id="4" name="Google Shape;63;p14">
            <a:extLst>
              <a:ext uri="{FF2B5EF4-FFF2-40B4-BE49-F238E27FC236}">
                <a16:creationId xmlns:a16="http://schemas.microsoft.com/office/drawing/2014/main" id="{9A5E7A1D-A34B-4560-B45F-DE7620C10EAB}"/>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r>
              <a:rPr lang="en" sz="4000" b="1" dirty="0">
                <a:solidFill>
                  <a:srgbClr val="FF0000"/>
                </a:solidFill>
                <a:latin typeface="Calibri"/>
                <a:ea typeface="Calibri"/>
                <a:cs typeface="Calibri"/>
                <a:sym typeface="Calibri"/>
              </a:rPr>
              <a:t>PARTNERSHIP</a:t>
            </a:r>
            <a:endParaRPr sz="3867"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900" tIns="121900" rIns="121900" bIns="121900" anchor="t" anchorCtr="0">
            <a:noAutofit/>
          </a:bodyPr>
          <a:lstStyle/>
          <a:p>
            <a:r>
              <a:rPr lang="en" sz="2400" b="1" dirty="0"/>
              <a:t>SUBJECT : (ENTREPRENEURSHIP)</a:t>
            </a:r>
            <a:endParaRPr sz="2400" b="1"/>
          </a:p>
          <a:p>
            <a:r>
              <a:rPr lang="en" sz="2400" b="1" dirty="0"/>
              <a:t>CHAPTER NUMBER: 2</a:t>
            </a:r>
            <a:endParaRPr sz="2400" b="1"/>
          </a:p>
          <a:p>
            <a:r>
              <a:rPr lang="en" sz="2400" b="1" dirty="0"/>
              <a:t>CHAPTER NAME : ENTREPRENEURIAL PLANNING</a:t>
            </a:r>
            <a:endParaRPr sz="2400" b="1"/>
          </a:p>
        </p:txBody>
      </p:sp>
      <p:pic>
        <p:nvPicPr>
          <p:cNvPr id="6" name="Google Shape;63;p14">
            <a:extLst>
              <a:ext uri="{FF2B5EF4-FFF2-40B4-BE49-F238E27FC236}">
                <a16:creationId xmlns:a16="http://schemas.microsoft.com/office/drawing/2014/main" id="{FE51902E-14F9-42C6-888C-F21704DA9AA1}"/>
              </a:ext>
            </a:extLst>
          </p:cNvPr>
          <p:cNvPicPr preferRelativeResize="0"/>
          <p:nvPr/>
        </p:nvPicPr>
        <p:blipFill rotWithShape="1">
          <a:blip r:embed="rId4">
            <a:alphaModFix/>
          </a:blip>
          <a:srcRect/>
          <a:stretch/>
        </p:blipFill>
        <p:spPr>
          <a:xfrm>
            <a:off x="74617" y="76960"/>
            <a:ext cx="1232526" cy="61187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64" name="Google Shape;64;p14"/>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PARTNERSHIP</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A partnership is an association of two or more persons as co- owners, to carry on a business and to share its profits and losses.</a:t>
            </a:r>
          </a:p>
          <a:p>
            <a:pPr>
              <a:lnSpc>
                <a:spcPct val="150000"/>
              </a:lnSpc>
            </a:pPr>
            <a:r>
              <a:rPr lang="en-US" sz="1867" dirty="0">
                <a:solidFill>
                  <a:schemeClr val="tx1">
                    <a:lumMod val="95000"/>
                    <a:lumOff val="5000"/>
                  </a:schemeClr>
                </a:solidFill>
                <a:latin typeface="Calibri" pitchFamily="34" charset="0"/>
                <a:cs typeface="Calibri" pitchFamily="34" charset="0"/>
              </a:rPr>
              <a:t>The partners in the partnership firm can proceed the business by entering into an agreement, it may be oral or it may be written, which is known as partnership deed.</a:t>
            </a:r>
          </a:p>
          <a:p>
            <a:pPr>
              <a:lnSpc>
                <a:spcPct val="150000"/>
              </a:lnSpc>
            </a:pPr>
            <a:r>
              <a:rPr lang="en-US" sz="1867" dirty="0">
                <a:solidFill>
                  <a:schemeClr val="tx1">
                    <a:lumMod val="95000"/>
                    <a:lumOff val="5000"/>
                  </a:schemeClr>
                </a:solidFill>
                <a:latin typeface="Calibri" pitchFamily="34" charset="0"/>
                <a:cs typeface="Calibri" pitchFamily="34" charset="0"/>
              </a:rPr>
              <a:t>The partnership deed must be duly signed by the partners, stamped and registered. If the partners want to alter the deed, it can be done through the mutual consent of all the partners.</a:t>
            </a:r>
            <a:endParaRPr lang="en-IN" sz="1867" dirty="0">
              <a:solidFill>
                <a:schemeClr val="tx1">
                  <a:lumMod val="95000"/>
                  <a:lumOff val="5000"/>
                </a:schemeClr>
              </a:solidFill>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17F8C108-308A-4C6A-B06F-82FB2226DD3F}"/>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1" name="Google Shape;71;p15"/>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HUMAN ACTIVITIES</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Every individual is busy in one or another activity in order to satisfy his/ her needs wants. Human activities are classified as:</a:t>
            </a:r>
          </a:p>
          <a:p>
            <a:pPr>
              <a:lnSpc>
                <a:spcPct val="150000"/>
              </a:lnSpc>
              <a:buFont typeface="Wingdings" pitchFamily="2" charset="2"/>
              <a:buChar char="v"/>
            </a:pPr>
            <a:r>
              <a:rPr lang="en-US" sz="1867" dirty="0">
                <a:solidFill>
                  <a:schemeClr val="tx1">
                    <a:lumMod val="95000"/>
                    <a:lumOff val="5000"/>
                  </a:schemeClr>
                </a:solidFill>
                <a:latin typeface="Calibri" pitchFamily="34" charset="0"/>
                <a:cs typeface="Calibri" pitchFamily="34" charset="0"/>
              </a:rPr>
              <a:t>ECONOMIC ACTIVITY: The activities which are undertaken to earn monetary gains are called economic activities. They are primarily concerned with production, distribution and consumption of goods and services.</a:t>
            </a:r>
          </a:p>
          <a:p>
            <a:pPr>
              <a:lnSpc>
                <a:spcPct val="150000"/>
              </a:lnSpc>
              <a:buFont typeface="Wingdings" pitchFamily="2" charset="2"/>
              <a:buChar char="v"/>
            </a:pPr>
            <a:r>
              <a:rPr lang="en-US" sz="1867" dirty="0">
                <a:solidFill>
                  <a:schemeClr val="tx1">
                    <a:lumMod val="95000"/>
                    <a:lumOff val="5000"/>
                  </a:schemeClr>
                </a:solidFill>
                <a:latin typeface="Calibri" pitchFamily="34" charset="0"/>
                <a:cs typeface="Calibri" pitchFamily="34" charset="0"/>
              </a:rPr>
              <a:t>NON- ECONOMIC ACTIVITY: The activities which are not taken up for monetary gains but are done out of love, care, affection, self satisfaction, emotion, sympathy, etc. are called non- economic activity.</a:t>
            </a:r>
          </a:p>
          <a:p>
            <a:pPr>
              <a:buFont typeface="Wingdings" pitchFamily="2" charset="2"/>
              <a:buChar char="v"/>
            </a:pPr>
            <a:endParaRPr lang="en-IN" dirty="0">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0E25FB5C-C1B7-4F2C-8F4E-6CA07D17DB99}"/>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71" name="Google Shape;71;p15"/>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CHARACTERISTICS OF PARTNERSHIP</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Two or more persons</a:t>
            </a:r>
          </a:p>
          <a:p>
            <a:pPr>
              <a:lnSpc>
                <a:spcPct val="150000"/>
              </a:lnSpc>
            </a:pPr>
            <a:r>
              <a:rPr lang="en-US" sz="1867" dirty="0">
                <a:solidFill>
                  <a:schemeClr val="tx1">
                    <a:lumMod val="95000"/>
                    <a:lumOff val="5000"/>
                  </a:schemeClr>
                </a:solidFill>
                <a:latin typeface="Calibri" pitchFamily="34" charset="0"/>
                <a:cs typeface="Calibri" pitchFamily="34" charset="0"/>
              </a:rPr>
              <a:t>Agreement</a:t>
            </a:r>
          </a:p>
          <a:p>
            <a:pPr>
              <a:lnSpc>
                <a:spcPct val="150000"/>
              </a:lnSpc>
            </a:pPr>
            <a:r>
              <a:rPr lang="en-US" sz="1867" dirty="0">
                <a:solidFill>
                  <a:schemeClr val="tx1">
                    <a:lumMod val="95000"/>
                    <a:lumOff val="5000"/>
                  </a:schemeClr>
                </a:solidFill>
                <a:latin typeface="Calibri" pitchFamily="34" charset="0"/>
                <a:cs typeface="Calibri" pitchFamily="34" charset="0"/>
              </a:rPr>
              <a:t>Profit sharing</a:t>
            </a:r>
          </a:p>
          <a:p>
            <a:pPr>
              <a:lnSpc>
                <a:spcPct val="150000"/>
              </a:lnSpc>
            </a:pPr>
            <a:r>
              <a:rPr lang="en-US" sz="1867" dirty="0">
                <a:solidFill>
                  <a:schemeClr val="tx1">
                    <a:lumMod val="95000"/>
                    <a:lumOff val="5000"/>
                  </a:schemeClr>
                </a:solidFill>
                <a:latin typeface="Calibri" pitchFamily="34" charset="0"/>
                <a:cs typeface="Calibri" pitchFamily="34" charset="0"/>
              </a:rPr>
              <a:t>Unlimited liability</a:t>
            </a:r>
          </a:p>
          <a:p>
            <a:pPr>
              <a:lnSpc>
                <a:spcPct val="150000"/>
              </a:lnSpc>
            </a:pPr>
            <a:r>
              <a:rPr lang="en-US" sz="1867" dirty="0">
                <a:solidFill>
                  <a:schemeClr val="tx1">
                    <a:lumMod val="95000"/>
                    <a:lumOff val="5000"/>
                  </a:schemeClr>
                </a:solidFill>
                <a:latin typeface="Calibri" pitchFamily="34" charset="0"/>
                <a:cs typeface="Calibri" pitchFamily="34" charset="0"/>
              </a:rPr>
              <a:t>Implied authority</a:t>
            </a:r>
          </a:p>
          <a:p>
            <a:pPr>
              <a:lnSpc>
                <a:spcPct val="150000"/>
              </a:lnSpc>
            </a:pPr>
            <a:r>
              <a:rPr lang="en-US" sz="1867" dirty="0">
                <a:solidFill>
                  <a:schemeClr val="tx1">
                    <a:lumMod val="95000"/>
                    <a:lumOff val="5000"/>
                  </a:schemeClr>
                </a:solidFill>
                <a:latin typeface="Calibri" pitchFamily="34" charset="0"/>
                <a:cs typeface="Calibri" pitchFamily="34" charset="0"/>
              </a:rPr>
              <a:t>Mutual agency</a:t>
            </a:r>
          </a:p>
          <a:p>
            <a:pPr>
              <a:lnSpc>
                <a:spcPct val="150000"/>
              </a:lnSpc>
            </a:pPr>
            <a:r>
              <a:rPr lang="en-US" sz="1867" dirty="0">
                <a:solidFill>
                  <a:schemeClr val="tx1">
                    <a:lumMod val="95000"/>
                    <a:lumOff val="5000"/>
                  </a:schemeClr>
                </a:solidFill>
                <a:latin typeface="Calibri" pitchFamily="34" charset="0"/>
                <a:cs typeface="Calibri" pitchFamily="34" charset="0"/>
              </a:rPr>
              <a:t>Utmost good faith</a:t>
            </a:r>
          </a:p>
          <a:p>
            <a:pPr>
              <a:lnSpc>
                <a:spcPct val="150000"/>
              </a:lnSpc>
            </a:pPr>
            <a:r>
              <a:rPr lang="en-US" sz="1867" dirty="0">
                <a:solidFill>
                  <a:schemeClr val="tx1">
                    <a:lumMod val="95000"/>
                    <a:lumOff val="5000"/>
                  </a:schemeClr>
                </a:solidFill>
                <a:latin typeface="Calibri" pitchFamily="34" charset="0"/>
                <a:cs typeface="Calibri" pitchFamily="34" charset="0"/>
              </a:rPr>
              <a:t>Restriction on transfer of shares</a:t>
            </a:r>
          </a:p>
          <a:p>
            <a:pPr>
              <a:lnSpc>
                <a:spcPct val="150000"/>
              </a:lnSpc>
            </a:pPr>
            <a:r>
              <a:rPr lang="en-US" sz="1867" dirty="0">
                <a:solidFill>
                  <a:schemeClr val="tx1">
                    <a:lumMod val="95000"/>
                    <a:lumOff val="5000"/>
                  </a:schemeClr>
                </a:solidFill>
                <a:latin typeface="Calibri" pitchFamily="34" charset="0"/>
                <a:cs typeface="Calibri" pitchFamily="34" charset="0"/>
              </a:rPr>
              <a:t>Continuity</a:t>
            </a:r>
          </a:p>
          <a:p>
            <a:pPr>
              <a:buNone/>
            </a:pPr>
            <a:endParaRPr lang="en-IN" dirty="0">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07EC179F-7A08-4DD1-8B1B-E889096D2056}"/>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MERITS OF PARTNERSHIP</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Ease of formation and closure</a:t>
            </a:r>
          </a:p>
          <a:p>
            <a:pPr>
              <a:lnSpc>
                <a:spcPct val="150000"/>
              </a:lnSpc>
            </a:pPr>
            <a:r>
              <a:rPr lang="en-US" sz="1867" dirty="0">
                <a:solidFill>
                  <a:schemeClr val="tx1">
                    <a:lumMod val="95000"/>
                    <a:lumOff val="5000"/>
                  </a:schemeClr>
                </a:solidFill>
                <a:latin typeface="Calibri" pitchFamily="34" charset="0"/>
                <a:cs typeface="Calibri" pitchFamily="34" charset="0"/>
              </a:rPr>
              <a:t>Balanced decision making</a:t>
            </a:r>
          </a:p>
          <a:p>
            <a:pPr>
              <a:lnSpc>
                <a:spcPct val="150000"/>
              </a:lnSpc>
            </a:pPr>
            <a:r>
              <a:rPr lang="en-US" sz="1867" dirty="0">
                <a:solidFill>
                  <a:schemeClr val="tx1">
                    <a:lumMod val="95000"/>
                    <a:lumOff val="5000"/>
                  </a:schemeClr>
                </a:solidFill>
                <a:latin typeface="Calibri" pitchFamily="34" charset="0"/>
                <a:cs typeface="Calibri" pitchFamily="34" charset="0"/>
              </a:rPr>
              <a:t>Access to more funds</a:t>
            </a:r>
          </a:p>
          <a:p>
            <a:pPr>
              <a:lnSpc>
                <a:spcPct val="150000"/>
              </a:lnSpc>
            </a:pPr>
            <a:r>
              <a:rPr lang="en-US" sz="1867" dirty="0">
                <a:solidFill>
                  <a:schemeClr val="tx1">
                    <a:lumMod val="95000"/>
                    <a:lumOff val="5000"/>
                  </a:schemeClr>
                </a:solidFill>
                <a:latin typeface="Calibri" pitchFamily="34" charset="0"/>
                <a:cs typeface="Calibri" pitchFamily="34" charset="0"/>
              </a:rPr>
              <a:t>Sharing of risk</a:t>
            </a:r>
          </a:p>
          <a:p>
            <a:pPr>
              <a:lnSpc>
                <a:spcPct val="150000"/>
              </a:lnSpc>
            </a:pPr>
            <a:r>
              <a:rPr lang="en-US" sz="1867" dirty="0">
                <a:solidFill>
                  <a:schemeClr val="tx1">
                    <a:lumMod val="95000"/>
                    <a:lumOff val="5000"/>
                  </a:schemeClr>
                </a:solidFill>
                <a:latin typeface="Calibri" pitchFamily="34" charset="0"/>
                <a:cs typeface="Calibri" pitchFamily="34" charset="0"/>
              </a:rPr>
              <a:t>Maintenance of secrecy of business</a:t>
            </a:r>
            <a:endParaRPr lang="en-IN" sz="1867" dirty="0">
              <a:solidFill>
                <a:schemeClr val="tx1">
                  <a:lumMod val="95000"/>
                  <a:lumOff val="5000"/>
                </a:schemeClr>
              </a:solidFill>
              <a:latin typeface="Calibri" pitchFamily="34" charset="0"/>
              <a:cs typeface="Calibri" pitchFamily="34" charset="0"/>
            </a:endParaRPr>
          </a:p>
        </p:txBody>
      </p:sp>
      <p:pic>
        <p:nvPicPr>
          <p:cNvPr id="5" name="Google Shape;63;p14">
            <a:extLst>
              <a:ext uri="{FF2B5EF4-FFF2-40B4-BE49-F238E27FC236}">
                <a16:creationId xmlns:a16="http://schemas.microsoft.com/office/drawing/2014/main" id="{D8136177-62A8-4CF0-A3A1-2D3AA4F2B63D}"/>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DEMERITS OF PARTNERSHIP</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Unlimited liability</a:t>
            </a:r>
          </a:p>
          <a:p>
            <a:pPr>
              <a:lnSpc>
                <a:spcPct val="150000"/>
              </a:lnSpc>
            </a:pPr>
            <a:r>
              <a:rPr lang="en-US" sz="1867" dirty="0">
                <a:solidFill>
                  <a:schemeClr val="tx1">
                    <a:lumMod val="95000"/>
                    <a:lumOff val="5000"/>
                  </a:schemeClr>
                </a:solidFill>
                <a:latin typeface="Calibri" pitchFamily="34" charset="0"/>
                <a:cs typeface="Calibri" pitchFamily="34" charset="0"/>
              </a:rPr>
              <a:t>Limited resources</a:t>
            </a:r>
          </a:p>
          <a:p>
            <a:pPr>
              <a:lnSpc>
                <a:spcPct val="150000"/>
              </a:lnSpc>
            </a:pPr>
            <a:r>
              <a:rPr lang="en-US" sz="1867" dirty="0">
                <a:solidFill>
                  <a:schemeClr val="tx1">
                    <a:lumMod val="95000"/>
                    <a:lumOff val="5000"/>
                  </a:schemeClr>
                </a:solidFill>
                <a:latin typeface="Calibri" pitchFamily="34" charset="0"/>
                <a:cs typeface="Calibri" pitchFamily="34" charset="0"/>
              </a:rPr>
              <a:t>Possibility of conflicts</a:t>
            </a:r>
          </a:p>
          <a:p>
            <a:pPr>
              <a:lnSpc>
                <a:spcPct val="150000"/>
              </a:lnSpc>
            </a:pPr>
            <a:r>
              <a:rPr lang="en-US" sz="1867" dirty="0">
                <a:solidFill>
                  <a:schemeClr val="tx1">
                    <a:lumMod val="95000"/>
                    <a:lumOff val="5000"/>
                  </a:schemeClr>
                </a:solidFill>
                <a:latin typeface="Calibri" pitchFamily="34" charset="0"/>
                <a:cs typeface="Calibri" pitchFamily="34" charset="0"/>
              </a:rPr>
              <a:t>Lack of continuity</a:t>
            </a:r>
          </a:p>
          <a:p>
            <a:pPr>
              <a:lnSpc>
                <a:spcPct val="150000"/>
              </a:lnSpc>
            </a:pPr>
            <a:r>
              <a:rPr lang="en-US" sz="1867" dirty="0">
                <a:solidFill>
                  <a:schemeClr val="tx1">
                    <a:lumMod val="95000"/>
                    <a:lumOff val="5000"/>
                  </a:schemeClr>
                </a:solidFill>
                <a:latin typeface="Calibri" pitchFamily="34" charset="0"/>
                <a:cs typeface="Calibri" pitchFamily="34" charset="0"/>
              </a:rPr>
              <a:t>Lack of public confidence.</a:t>
            </a:r>
            <a:endParaRPr lang="en-IN" sz="1867" dirty="0">
              <a:solidFill>
                <a:schemeClr val="tx1">
                  <a:lumMod val="95000"/>
                  <a:lumOff val="5000"/>
                </a:schemeClr>
              </a:solidFill>
              <a:latin typeface="Calibri" pitchFamily="34" charset="0"/>
              <a:cs typeface="Calibri" pitchFamily="34" charset="0"/>
            </a:endParaRPr>
          </a:p>
        </p:txBody>
      </p:sp>
      <p:pic>
        <p:nvPicPr>
          <p:cNvPr id="5" name="Google Shape;63;p14">
            <a:extLst>
              <a:ext uri="{FF2B5EF4-FFF2-40B4-BE49-F238E27FC236}">
                <a16:creationId xmlns:a16="http://schemas.microsoft.com/office/drawing/2014/main" id="{490D95BA-D74C-452C-B3D5-5A596D398C0E}"/>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CONSEQUENCES OF NON- REGISTRATION OF PARTNERSHIP FIRM</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Registration is not compulsory: The act does not provide any penalties for non- registration but it is advisable.</a:t>
            </a:r>
          </a:p>
          <a:p>
            <a:pPr>
              <a:lnSpc>
                <a:spcPct val="150000"/>
              </a:lnSpc>
            </a:pPr>
            <a:r>
              <a:rPr lang="en-US" sz="1867" dirty="0">
                <a:solidFill>
                  <a:schemeClr val="tx1">
                    <a:lumMod val="95000"/>
                    <a:lumOff val="5000"/>
                  </a:schemeClr>
                </a:solidFill>
                <a:latin typeface="Calibri" pitchFamily="34" charset="0"/>
                <a:cs typeface="Calibri" pitchFamily="34" charset="0"/>
              </a:rPr>
              <a:t>Why should partnership be registered: if the firm does not get registered then,</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A partner cannot file a suit in any court against the firm or other partners.</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A case cannot be filed against a third party for claiming any right conferred by a contract.</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The firm cannot claim a set off or other proceedings in a dispute with a third party</a:t>
            </a:r>
            <a:r>
              <a:rPr lang="en-US" dirty="0">
                <a:latin typeface="Calibri" pitchFamily="34" charset="0"/>
                <a:cs typeface="Calibri" pitchFamily="34" charset="0"/>
              </a:rPr>
              <a:t>.</a:t>
            </a:r>
            <a:endParaRPr lang="en-IN" dirty="0">
              <a:latin typeface="Calibri" pitchFamily="34" charset="0"/>
              <a:cs typeface="Calibri" pitchFamily="34" charset="0"/>
            </a:endParaRPr>
          </a:p>
        </p:txBody>
      </p:sp>
      <p:pic>
        <p:nvPicPr>
          <p:cNvPr id="5" name="Google Shape;63;p14">
            <a:extLst>
              <a:ext uri="{FF2B5EF4-FFF2-40B4-BE49-F238E27FC236}">
                <a16:creationId xmlns:a16="http://schemas.microsoft.com/office/drawing/2014/main" id="{19B4B5B5-72B3-423F-A85F-DD19D70DA620}"/>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REGISTRATION PROCEDURE OF A PARTNERSHIP FIRM</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APPLICATION FOR REGISTRATION:</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Name of the firm</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Name of the place</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Date</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Full name</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Duration</a:t>
            </a:r>
          </a:p>
          <a:p>
            <a:pPr>
              <a:lnSpc>
                <a:spcPct val="150000"/>
              </a:lnSpc>
              <a:buFont typeface="Arial" pitchFamily="34" charset="0"/>
              <a:buChar char="•"/>
            </a:pPr>
            <a:r>
              <a:rPr lang="en-US" sz="1867" dirty="0">
                <a:solidFill>
                  <a:schemeClr val="tx1">
                    <a:lumMod val="95000"/>
                    <a:lumOff val="5000"/>
                  </a:schemeClr>
                </a:solidFill>
                <a:latin typeface="Calibri" pitchFamily="34" charset="0"/>
                <a:cs typeface="Calibri" pitchFamily="34" charset="0"/>
              </a:rPr>
              <a:t>FORMALITIES FOR REGISTRATION</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Application, which is duly filled and certified</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Proof of ownership</a:t>
            </a:r>
          </a:p>
          <a:p>
            <a:pPr>
              <a:lnSpc>
                <a:spcPct val="150000"/>
              </a:lnSpc>
              <a:buFont typeface="Arial" pitchFamily="34" charset="0"/>
              <a:buChar char="•"/>
            </a:pPr>
            <a:r>
              <a:rPr lang="en-US" sz="1867" dirty="0">
                <a:solidFill>
                  <a:schemeClr val="tx1">
                    <a:lumMod val="95000"/>
                    <a:lumOff val="5000"/>
                  </a:schemeClr>
                </a:solidFill>
                <a:latin typeface="Calibri" pitchFamily="34" charset="0"/>
                <a:cs typeface="Calibri" pitchFamily="34" charset="0"/>
              </a:rPr>
              <a:t>ISSUE OF CERTIFICATE OF REGISTRATION</a:t>
            </a:r>
            <a:endParaRPr lang="en-IN" sz="1867" dirty="0">
              <a:solidFill>
                <a:schemeClr val="tx1">
                  <a:lumMod val="95000"/>
                  <a:lumOff val="5000"/>
                </a:schemeClr>
              </a:solidFill>
              <a:latin typeface="Calibri" pitchFamily="34" charset="0"/>
              <a:cs typeface="Calibri" pitchFamily="34" charset="0"/>
            </a:endParaRPr>
          </a:p>
        </p:txBody>
      </p:sp>
      <p:pic>
        <p:nvPicPr>
          <p:cNvPr id="5" name="Google Shape;63;p14">
            <a:extLst>
              <a:ext uri="{FF2B5EF4-FFF2-40B4-BE49-F238E27FC236}">
                <a16:creationId xmlns:a16="http://schemas.microsoft.com/office/drawing/2014/main" id="{377B6229-EC22-4835-9B4D-C2F850A9ED20}"/>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THANKING YOU</a:t>
            </a:r>
            <a:endParaRPr sz="5333" b="1">
              <a:solidFill>
                <a:srgbClr val="000000"/>
              </a:solidFill>
              <a:latin typeface="Arial"/>
              <a:ea typeface="Arial"/>
              <a:cs typeface="Arial"/>
              <a:sym typeface="Arial"/>
            </a:endParaRPr>
          </a:p>
          <a:p>
            <a:pPr marL="609585" algn="ctr">
              <a:lnSpc>
                <a:spcPct val="115000"/>
              </a:lnSpc>
              <a:buClr>
                <a:srgbClr val="000000"/>
              </a:buClr>
              <a:buSzPts val="4000"/>
            </a:pPr>
            <a:r>
              <a:rPr lang="en" sz="5333" b="1">
                <a:solidFill>
                  <a:srgbClr val="FF0000"/>
                </a:solidFill>
                <a:latin typeface="Arial"/>
                <a:ea typeface="Arial"/>
                <a:cs typeface="Arial"/>
                <a:sym typeface="Arial"/>
              </a:rPr>
              <a:t>ODM EDUCATIONAL GROUP</a:t>
            </a:r>
            <a:endParaRPr sz="5333" b="1">
              <a:solidFill>
                <a:srgbClr val="FF0000"/>
              </a:solidFill>
              <a:latin typeface="Arial"/>
              <a:ea typeface="Arial"/>
              <a:cs typeface="Arial"/>
              <a:sym typeface="Arial"/>
            </a:endParaRPr>
          </a:p>
          <a:p>
            <a:pPr>
              <a:buClr>
                <a:srgbClr val="000000"/>
              </a:buClr>
              <a:buSzPts val="1400"/>
            </a:pPr>
            <a:endParaRPr sz="1867">
              <a:solidFill>
                <a:srgbClr val="000000"/>
              </a:solidFill>
              <a:latin typeface="Arial"/>
              <a:ea typeface="Arial"/>
              <a:cs typeface="Arial"/>
              <a:sym typeface="Arial"/>
            </a:endParaRPr>
          </a:p>
        </p:txBody>
      </p:sp>
      <p:pic>
        <p:nvPicPr>
          <p:cNvPr id="4" name="Google Shape;63;p14">
            <a:extLst>
              <a:ext uri="{FF2B5EF4-FFF2-40B4-BE49-F238E27FC236}">
                <a16:creationId xmlns:a16="http://schemas.microsoft.com/office/drawing/2014/main" id="{47FD3F3C-CA2B-4636-BD59-29275B068BC8}"/>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r>
              <a:rPr lang="en" sz="4000" b="1" dirty="0">
                <a:solidFill>
                  <a:srgbClr val="FF0000"/>
                </a:solidFill>
                <a:latin typeface="Calibri"/>
                <a:ea typeface="Calibri"/>
                <a:cs typeface="Calibri"/>
                <a:sym typeface="Calibri"/>
              </a:rPr>
              <a:t>HINDU UNDIVIDED FAMILY</a:t>
            </a:r>
            <a:endParaRPr sz="3867"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900" tIns="121900" rIns="121900" bIns="121900" anchor="t" anchorCtr="0">
            <a:noAutofit/>
          </a:bodyPr>
          <a:lstStyle/>
          <a:p>
            <a:r>
              <a:rPr lang="en" sz="2400" b="1" dirty="0"/>
              <a:t>SUBJECT : (ENTREPRENEURSHIP)</a:t>
            </a:r>
            <a:endParaRPr sz="2400" b="1"/>
          </a:p>
          <a:p>
            <a:r>
              <a:rPr lang="en" sz="2400" b="1" dirty="0"/>
              <a:t>CHAPTER NUMBER: 2</a:t>
            </a:r>
            <a:endParaRPr sz="2400" b="1"/>
          </a:p>
          <a:p>
            <a:r>
              <a:rPr lang="en" sz="2400" b="1" dirty="0"/>
              <a:t>CHAPTER NAME : ENTREPRENEURIAL PLANNING</a:t>
            </a:r>
            <a:endParaRPr sz="2400" b="1"/>
          </a:p>
        </p:txBody>
      </p:sp>
      <p:pic>
        <p:nvPicPr>
          <p:cNvPr id="6" name="Google Shape;63;p14">
            <a:extLst>
              <a:ext uri="{FF2B5EF4-FFF2-40B4-BE49-F238E27FC236}">
                <a16:creationId xmlns:a16="http://schemas.microsoft.com/office/drawing/2014/main" id="{FE857368-D02D-41E4-A27E-99CD9E92DE16}"/>
              </a:ext>
            </a:extLst>
          </p:cNvPr>
          <p:cNvPicPr preferRelativeResize="0"/>
          <p:nvPr/>
        </p:nvPicPr>
        <p:blipFill rotWithShape="1">
          <a:blip r:embed="rId4">
            <a:alphaModFix/>
          </a:blip>
          <a:srcRect/>
          <a:stretch/>
        </p:blipFill>
        <p:spPr>
          <a:xfrm>
            <a:off x="10844217" y="97280"/>
            <a:ext cx="1232526" cy="611875"/>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64" name="Google Shape;64;p14"/>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HINDU UNDIVIDED FAMILY</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Hindu undivided family business is a unique form of business as this is only present in Indian society. HUF is governed by Hindu Law.</a:t>
            </a:r>
          </a:p>
          <a:p>
            <a:pPr>
              <a:lnSpc>
                <a:spcPct val="150000"/>
              </a:lnSpc>
            </a:pPr>
            <a:r>
              <a:rPr lang="en-US" sz="1867" dirty="0">
                <a:solidFill>
                  <a:schemeClr val="tx1">
                    <a:lumMod val="95000"/>
                    <a:lumOff val="5000"/>
                  </a:schemeClr>
                </a:solidFill>
                <a:latin typeface="Calibri" pitchFamily="34" charset="0"/>
                <a:cs typeface="Calibri" pitchFamily="34" charset="0"/>
              </a:rPr>
              <a:t>ESSENTIAL CONDITIONS FOR EXISTENCE OF HUF</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Minimum two members in a family</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Existence of ancestral property</a:t>
            </a:r>
          </a:p>
          <a:p>
            <a:pPr>
              <a:lnSpc>
                <a:spcPct val="150000"/>
              </a:lnSpc>
              <a:buFont typeface="Arial" pitchFamily="34" charset="0"/>
              <a:buChar char="•"/>
            </a:pPr>
            <a:r>
              <a:rPr lang="en-US" sz="1867" dirty="0">
                <a:solidFill>
                  <a:schemeClr val="tx1">
                    <a:lumMod val="95000"/>
                    <a:lumOff val="5000"/>
                  </a:schemeClr>
                </a:solidFill>
                <a:latin typeface="Calibri" pitchFamily="34" charset="0"/>
                <a:cs typeface="Calibri" pitchFamily="34" charset="0"/>
              </a:rPr>
              <a:t>SCHOOLS OF LAW UNDER HUF</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Dayabhaga: A son acquires the right in family property only after the death of his father.</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Mitaakshara: where the son acquires the right in property from his birth.</a:t>
            </a:r>
            <a:endParaRPr lang="en-IN" sz="1867" dirty="0">
              <a:solidFill>
                <a:schemeClr val="tx1">
                  <a:lumMod val="95000"/>
                  <a:lumOff val="5000"/>
                </a:schemeClr>
              </a:solidFill>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64CF915B-A125-4C11-AA65-9DDCEBE1B848}"/>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71" name="Google Shape;71;p15"/>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CHARACTERISTICS OF HUF</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a:xfrm>
            <a:off x="428040" y="1524192"/>
            <a:ext cx="11360800" cy="4555200"/>
          </a:xfrm>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Creation</a:t>
            </a:r>
          </a:p>
          <a:p>
            <a:pPr>
              <a:lnSpc>
                <a:spcPct val="150000"/>
              </a:lnSpc>
            </a:pPr>
            <a:r>
              <a:rPr lang="en-US" sz="1867" dirty="0">
                <a:solidFill>
                  <a:schemeClr val="tx1">
                    <a:lumMod val="95000"/>
                    <a:lumOff val="5000"/>
                  </a:schemeClr>
                </a:solidFill>
                <a:latin typeface="Calibri" pitchFamily="34" charset="0"/>
                <a:cs typeface="Calibri" pitchFamily="34" charset="0"/>
              </a:rPr>
              <a:t>Membership</a:t>
            </a:r>
          </a:p>
          <a:p>
            <a:pPr>
              <a:lnSpc>
                <a:spcPct val="150000"/>
              </a:lnSpc>
            </a:pPr>
            <a:r>
              <a:rPr lang="en-US" sz="1867" dirty="0">
                <a:solidFill>
                  <a:schemeClr val="tx1">
                    <a:lumMod val="95000"/>
                    <a:lumOff val="5000"/>
                  </a:schemeClr>
                </a:solidFill>
                <a:latin typeface="Calibri" pitchFamily="34" charset="0"/>
                <a:cs typeface="Calibri" pitchFamily="34" charset="0"/>
              </a:rPr>
              <a:t>Management</a:t>
            </a:r>
          </a:p>
          <a:p>
            <a:pPr>
              <a:lnSpc>
                <a:spcPct val="150000"/>
              </a:lnSpc>
            </a:pPr>
            <a:r>
              <a:rPr lang="en-US" sz="1867" dirty="0">
                <a:solidFill>
                  <a:schemeClr val="tx1">
                    <a:lumMod val="95000"/>
                    <a:lumOff val="5000"/>
                  </a:schemeClr>
                </a:solidFill>
                <a:latin typeface="Calibri" pitchFamily="34" charset="0"/>
                <a:cs typeface="Calibri" pitchFamily="34" charset="0"/>
              </a:rPr>
              <a:t>Liability</a:t>
            </a:r>
          </a:p>
          <a:p>
            <a:pPr>
              <a:lnSpc>
                <a:spcPct val="150000"/>
              </a:lnSpc>
            </a:pPr>
            <a:r>
              <a:rPr lang="en-US" sz="1867" dirty="0">
                <a:solidFill>
                  <a:schemeClr val="tx1">
                    <a:lumMod val="95000"/>
                    <a:lumOff val="5000"/>
                  </a:schemeClr>
                </a:solidFill>
                <a:latin typeface="Calibri" pitchFamily="34" charset="0"/>
                <a:cs typeface="Calibri" pitchFamily="34" charset="0"/>
              </a:rPr>
              <a:t>Rights of accounts</a:t>
            </a:r>
          </a:p>
          <a:p>
            <a:pPr>
              <a:lnSpc>
                <a:spcPct val="150000"/>
              </a:lnSpc>
            </a:pPr>
            <a:r>
              <a:rPr lang="en-US" sz="1867" dirty="0">
                <a:solidFill>
                  <a:schemeClr val="tx1">
                    <a:lumMod val="95000"/>
                    <a:lumOff val="5000"/>
                  </a:schemeClr>
                </a:solidFill>
                <a:latin typeface="Calibri" pitchFamily="34" charset="0"/>
                <a:cs typeface="Calibri" pitchFamily="34" charset="0"/>
              </a:rPr>
              <a:t>Minor as member</a:t>
            </a:r>
          </a:p>
          <a:p>
            <a:pPr>
              <a:lnSpc>
                <a:spcPct val="150000"/>
              </a:lnSpc>
            </a:pPr>
            <a:r>
              <a:rPr lang="en-US" sz="1867" dirty="0">
                <a:solidFill>
                  <a:schemeClr val="tx1">
                    <a:lumMod val="95000"/>
                    <a:lumOff val="5000"/>
                  </a:schemeClr>
                </a:solidFill>
                <a:latin typeface="Calibri" pitchFamily="34" charset="0"/>
                <a:cs typeface="Calibri" pitchFamily="34" charset="0"/>
              </a:rPr>
              <a:t>Dissolution</a:t>
            </a:r>
          </a:p>
          <a:p>
            <a:pPr>
              <a:lnSpc>
                <a:spcPct val="150000"/>
              </a:lnSpc>
            </a:pPr>
            <a:r>
              <a:rPr lang="en-US" sz="1867" dirty="0">
                <a:solidFill>
                  <a:schemeClr val="tx1">
                    <a:lumMod val="95000"/>
                    <a:lumOff val="5000"/>
                  </a:schemeClr>
                </a:solidFill>
                <a:latin typeface="Calibri" pitchFamily="34" charset="0"/>
                <a:cs typeface="Calibri" pitchFamily="34" charset="0"/>
              </a:rPr>
              <a:t>Implied authority</a:t>
            </a:r>
            <a:endParaRPr lang="en-IN" sz="1867" dirty="0">
              <a:solidFill>
                <a:schemeClr val="tx1">
                  <a:lumMod val="95000"/>
                  <a:lumOff val="5000"/>
                </a:schemeClr>
              </a:solidFill>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12B31AAB-3380-4246-9223-259146D72E14}"/>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DEMERITS OF HUF</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latin typeface="Calibri" pitchFamily="34" charset="0"/>
                <a:cs typeface="Calibri" pitchFamily="34" charset="0"/>
              </a:rPr>
              <a:t>Limited resources</a:t>
            </a:r>
          </a:p>
          <a:p>
            <a:pPr>
              <a:lnSpc>
                <a:spcPct val="150000"/>
              </a:lnSpc>
            </a:pPr>
            <a:r>
              <a:rPr lang="en-US" sz="1867" dirty="0">
                <a:latin typeface="Calibri" pitchFamily="34" charset="0"/>
                <a:cs typeface="Calibri" pitchFamily="34" charset="0"/>
              </a:rPr>
              <a:t>Unlimited liability of karta</a:t>
            </a:r>
          </a:p>
          <a:p>
            <a:pPr>
              <a:lnSpc>
                <a:spcPct val="150000"/>
              </a:lnSpc>
            </a:pPr>
            <a:r>
              <a:rPr lang="en-US" sz="1867" dirty="0">
                <a:latin typeface="Calibri" pitchFamily="34" charset="0"/>
                <a:cs typeface="Calibri" pitchFamily="34" charset="0"/>
              </a:rPr>
              <a:t>Dominance of karta</a:t>
            </a:r>
          </a:p>
          <a:p>
            <a:pPr>
              <a:lnSpc>
                <a:spcPct val="150000"/>
              </a:lnSpc>
            </a:pPr>
            <a:r>
              <a:rPr lang="en-US" sz="1867" dirty="0">
                <a:latin typeface="Calibri" pitchFamily="34" charset="0"/>
                <a:cs typeface="Calibri" pitchFamily="34" charset="0"/>
              </a:rPr>
              <a:t>Limited managerial skill</a:t>
            </a:r>
            <a:endParaRPr lang="en-IN" sz="1867" dirty="0">
              <a:latin typeface="Calibri" pitchFamily="34" charset="0"/>
              <a:cs typeface="Calibri" pitchFamily="34" charset="0"/>
            </a:endParaRPr>
          </a:p>
        </p:txBody>
      </p:sp>
      <p:pic>
        <p:nvPicPr>
          <p:cNvPr id="5" name="Google Shape;63;p14">
            <a:extLst>
              <a:ext uri="{FF2B5EF4-FFF2-40B4-BE49-F238E27FC236}">
                <a16:creationId xmlns:a16="http://schemas.microsoft.com/office/drawing/2014/main" id="{10CE6471-6068-4888-B86A-524783E4563B}"/>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cs typeface="Calibri" pitchFamily="34" charset="0"/>
              </a:rPr>
              <a:t>ECONOMIC ACTIVITY</a:t>
            </a:r>
            <a:endParaRPr lang="en-IN" sz="2933" b="1" dirty="0">
              <a:solidFill>
                <a:srgbClr val="FF0000"/>
              </a:solidFill>
              <a:latin typeface="Calibri" pitchFamily="34" charset="0"/>
              <a:cs typeface="Calibri" pitchFamily="34" charset="0"/>
            </a:endParaRPr>
          </a:p>
        </p:txBody>
      </p:sp>
      <p:sp>
        <p:nvSpPr>
          <p:cNvPr id="3" name="Text Placeholder 2"/>
          <p:cNvSpPr>
            <a:spLocks noGrp="1"/>
          </p:cNvSpPr>
          <p:nvPr>
            <p:ph type="body" idx="1"/>
          </p:nvPr>
        </p:nvSpPr>
        <p:spPr/>
        <p:txBody>
          <a:bodyPr/>
          <a:lstStyle/>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Economic activity can broadly be classified as:</a:t>
            </a:r>
          </a:p>
          <a:p>
            <a:pPr>
              <a:lnSpc>
                <a:spcPct val="150000"/>
              </a:lnSpc>
              <a:buFont typeface="Wingdings" pitchFamily="2" charset="2"/>
              <a:buChar char="v"/>
            </a:pPr>
            <a:r>
              <a:rPr lang="en-US" sz="1867" dirty="0">
                <a:solidFill>
                  <a:schemeClr val="tx1">
                    <a:lumMod val="95000"/>
                    <a:lumOff val="5000"/>
                  </a:schemeClr>
                </a:solidFill>
                <a:latin typeface="Calibri" pitchFamily="34" charset="0"/>
                <a:cs typeface="Calibri" pitchFamily="34" charset="0"/>
              </a:rPr>
              <a:t>Business</a:t>
            </a:r>
          </a:p>
          <a:p>
            <a:pPr>
              <a:lnSpc>
                <a:spcPct val="150000"/>
              </a:lnSpc>
              <a:buFont typeface="Wingdings" pitchFamily="2" charset="2"/>
              <a:buChar char="v"/>
            </a:pPr>
            <a:r>
              <a:rPr lang="en-US" sz="1867" dirty="0">
                <a:solidFill>
                  <a:schemeClr val="tx1">
                    <a:lumMod val="95000"/>
                    <a:lumOff val="5000"/>
                  </a:schemeClr>
                </a:solidFill>
                <a:latin typeface="Calibri" pitchFamily="34" charset="0"/>
                <a:cs typeface="Calibri" pitchFamily="34" charset="0"/>
              </a:rPr>
              <a:t>Profession</a:t>
            </a:r>
          </a:p>
          <a:p>
            <a:pPr>
              <a:lnSpc>
                <a:spcPct val="150000"/>
              </a:lnSpc>
              <a:buFont typeface="Wingdings" pitchFamily="2" charset="2"/>
              <a:buChar char="v"/>
            </a:pPr>
            <a:r>
              <a:rPr lang="en-US" sz="1867" dirty="0">
                <a:solidFill>
                  <a:schemeClr val="tx1">
                    <a:lumMod val="95000"/>
                    <a:lumOff val="5000"/>
                  </a:schemeClr>
                </a:solidFill>
                <a:latin typeface="Calibri" pitchFamily="34" charset="0"/>
                <a:cs typeface="Calibri" pitchFamily="34" charset="0"/>
              </a:rPr>
              <a:t>Employment</a:t>
            </a:r>
          </a:p>
          <a:p>
            <a:pPr>
              <a:buNone/>
            </a:pPr>
            <a:endParaRPr lang="en-IN" dirty="0">
              <a:latin typeface="Calibri" pitchFamily="34" charset="0"/>
              <a:cs typeface="Calibri" pitchFamily="34" charset="0"/>
            </a:endParaRPr>
          </a:p>
        </p:txBody>
      </p:sp>
      <p:pic>
        <p:nvPicPr>
          <p:cNvPr id="5" name="Google Shape;63;p14">
            <a:extLst>
              <a:ext uri="{FF2B5EF4-FFF2-40B4-BE49-F238E27FC236}">
                <a16:creationId xmlns:a16="http://schemas.microsoft.com/office/drawing/2014/main" id="{50A149CE-C383-4AA4-86CB-BB4EB831DAEF}"/>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MERITS OF HUF</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Effective control</a:t>
            </a:r>
          </a:p>
          <a:p>
            <a:pPr>
              <a:lnSpc>
                <a:spcPct val="150000"/>
              </a:lnSpc>
            </a:pPr>
            <a:r>
              <a:rPr lang="en-US" sz="1867" dirty="0">
                <a:solidFill>
                  <a:schemeClr val="tx1">
                    <a:lumMod val="95000"/>
                    <a:lumOff val="5000"/>
                  </a:schemeClr>
                </a:solidFill>
                <a:latin typeface="Calibri" pitchFamily="34" charset="0"/>
                <a:cs typeface="Calibri" pitchFamily="34" charset="0"/>
              </a:rPr>
              <a:t>Continued business existence</a:t>
            </a:r>
          </a:p>
          <a:p>
            <a:pPr>
              <a:lnSpc>
                <a:spcPct val="150000"/>
              </a:lnSpc>
            </a:pPr>
            <a:r>
              <a:rPr lang="en-US" sz="1867" dirty="0">
                <a:solidFill>
                  <a:schemeClr val="tx1">
                    <a:lumMod val="95000"/>
                    <a:lumOff val="5000"/>
                  </a:schemeClr>
                </a:solidFill>
                <a:latin typeface="Calibri" pitchFamily="34" charset="0"/>
                <a:cs typeface="Calibri" pitchFamily="34" charset="0"/>
              </a:rPr>
              <a:t>Limited liability of members</a:t>
            </a:r>
          </a:p>
          <a:p>
            <a:pPr>
              <a:lnSpc>
                <a:spcPct val="150000"/>
              </a:lnSpc>
            </a:pPr>
            <a:r>
              <a:rPr lang="en-US" sz="1867" dirty="0">
                <a:solidFill>
                  <a:schemeClr val="tx1">
                    <a:lumMod val="95000"/>
                    <a:lumOff val="5000"/>
                  </a:schemeClr>
                </a:solidFill>
                <a:latin typeface="Calibri" pitchFamily="34" charset="0"/>
                <a:cs typeface="Calibri" pitchFamily="34" charset="0"/>
              </a:rPr>
              <a:t>Increased loyalty  and cooperation</a:t>
            </a:r>
            <a:endParaRPr lang="en-IN" sz="1867" dirty="0">
              <a:solidFill>
                <a:schemeClr val="tx1">
                  <a:lumMod val="95000"/>
                  <a:lumOff val="5000"/>
                </a:schemeClr>
              </a:solidFill>
              <a:latin typeface="Calibri" pitchFamily="34" charset="0"/>
              <a:cs typeface="Calibri" pitchFamily="34" charset="0"/>
            </a:endParaRPr>
          </a:p>
        </p:txBody>
      </p:sp>
      <p:pic>
        <p:nvPicPr>
          <p:cNvPr id="5" name="Google Shape;63;p14">
            <a:extLst>
              <a:ext uri="{FF2B5EF4-FFF2-40B4-BE49-F238E27FC236}">
                <a16:creationId xmlns:a16="http://schemas.microsoft.com/office/drawing/2014/main" id="{8685FCA6-1BFF-4E84-8919-36EEB714E12B}"/>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LEGAL FORMALITIES INVOLVED IN HUF</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Capital</a:t>
            </a:r>
          </a:p>
          <a:p>
            <a:pPr>
              <a:lnSpc>
                <a:spcPct val="150000"/>
              </a:lnSpc>
            </a:pPr>
            <a:r>
              <a:rPr lang="en-US" sz="1867" dirty="0">
                <a:solidFill>
                  <a:schemeClr val="tx1">
                    <a:lumMod val="95000"/>
                    <a:lumOff val="5000"/>
                  </a:schemeClr>
                </a:solidFill>
                <a:latin typeface="Calibri" pitchFamily="34" charset="0"/>
                <a:cs typeface="Calibri" pitchFamily="34" charset="0"/>
              </a:rPr>
              <a:t>Members</a:t>
            </a:r>
          </a:p>
          <a:p>
            <a:pPr>
              <a:lnSpc>
                <a:spcPct val="150000"/>
              </a:lnSpc>
            </a:pPr>
            <a:r>
              <a:rPr lang="en-US" sz="1867" dirty="0">
                <a:solidFill>
                  <a:schemeClr val="tx1">
                    <a:lumMod val="95000"/>
                    <a:lumOff val="5000"/>
                  </a:schemeClr>
                </a:solidFill>
                <a:latin typeface="Calibri" pitchFamily="34" charset="0"/>
                <a:cs typeface="Calibri" pitchFamily="34" charset="0"/>
              </a:rPr>
              <a:t>Suitable name</a:t>
            </a:r>
          </a:p>
          <a:p>
            <a:pPr>
              <a:lnSpc>
                <a:spcPct val="150000"/>
              </a:lnSpc>
            </a:pPr>
            <a:r>
              <a:rPr lang="en-US" sz="1867" dirty="0">
                <a:solidFill>
                  <a:schemeClr val="tx1">
                    <a:lumMod val="95000"/>
                    <a:lumOff val="5000"/>
                  </a:schemeClr>
                </a:solidFill>
                <a:latin typeface="Calibri" pitchFamily="34" charset="0"/>
                <a:cs typeface="Calibri" pitchFamily="34" charset="0"/>
              </a:rPr>
              <a:t>Form of deed</a:t>
            </a:r>
          </a:p>
          <a:p>
            <a:pPr>
              <a:lnSpc>
                <a:spcPct val="150000"/>
              </a:lnSpc>
            </a:pPr>
            <a:r>
              <a:rPr lang="en-US" sz="1867" dirty="0">
                <a:solidFill>
                  <a:schemeClr val="tx1">
                    <a:lumMod val="95000"/>
                    <a:lumOff val="5000"/>
                  </a:schemeClr>
                </a:solidFill>
                <a:latin typeface="Calibri" pitchFamily="34" charset="0"/>
                <a:cs typeface="Calibri" pitchFamily="34" charset="0"/>
              </a:rPr>
              <a:t>Apply for PAN</a:t>
            </a:r>
          </a:p>
          <a:p>
            <a:pPr>
              <a:lnSpc>
                <a:spcPct val="150000"/>
              </a:lnSpc>
            </a:pPr>
            <a:r>
              <a:rPr lang="en-US" sz="1867" dirty="0">
                <a:solidFill>
                  <a:schemeClr val="tx1">
                    <a:lumMod val="95000"/>
                    <a:lumOff val="5000"/>
                  </a:schemeClr>
                </a:solidFill>
                <a:latin typeface="Calibri" pitchFamily="34" charset="0"/>
                <a:cs typeface="Calibri" pitchFamily="34" charset="0"/>
              </a:rPr>
              <a:t>Open a bank account</a:t>
            </a:r>
          </a:p>
          <a:p>
            <a:pPr>
              <a:lnSpc>
                <a:spcPct val="150000"/>
              </a:lnSpc>
            </a:pPr>
            <a:r>
              <a:rPr lang="en-US" sz="1867" dirty="0">
                <a:solidFill>
                  <a:schemeClr val="tx1">
                    <a:lumMod val="95000"/>
                    <a:lumOff val="5000"/>
                  </a:schemeClr>
                </a:solidFill>
                <a:latin typeface="Calibri" pitchFamily="34" charset="0"/>
                <a:cs typeface="Calibri" pitchFamily="34" charset="0"/>
              </a:rPr>
              <a:t>Others</a:t>
            </a:r>
            <a:endParaRPr lang="en-IN" sz="1867" dirty="0">
              <a:solidFill>
                <a:schemeClr val="tx1">
                  <a:lumMod val="95000"/>
                  <a:lumOff val="5000"/>
                </a:schemeClr>
              </a:solidFill>
              <a:latin typeface="Calibri" pitchFamily="34" charset="0"/>
              <a:cs typeface="Calibri" pitchFamily="34" charset="0"/>
            </a:endParaRPr>
          </a:p>
        </p:txBody>
      </p:sp>
      <p:pic>
        <p:nvPicPr>
          <p:cNvPr id="5" name="Google Shape;63;p14">
            <a:extLst>
              <a:ext uri="{FF2B5EF4-FFF2-40B4-BE49-F238E27FC236}">
                <a16:creationId xmlns:a16="http://schemas.microsoft.com/office/drawing/2014/main" id="{49531364-0386-4CFF-B55E-0F1C3F9DF29C}"/>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THANKING YOU</a:t>
            </a:r>
            <a:endParaRPr sz="5333" b="1">
              <a:solidFill>
                <a:srgbClr val="000000"/>
              </a:solidFill>
              <a:latin typeface="Arial"/>
              <a:ea typeface="Arial"/>
              <a:cs typeface="Arial"/>
              <a:sym typeface="Arial"/>
            </a:endParaRPr>
          </a:p>
          <a:p>
            <a:pPr marL="609585" algn="ctr">
              <a:lnSpc>
                <a:spcPct val="115000"/>
              </a:lnSpc>
              <a:buClr>
                <a:srgbClr val="000000"/>
              </a:buClr>
              <a:buSzPts val="4000"/>
            </a:pPr>
            <a:r>
              <a:rPr lang="en" sz="5333" b="1">
                <a:solidFill>
                  <a:srgbClr val="FF0000"/>
                </a:solidFill>
                <a:latin typeface="Arial"/>
                <a:ea typeface="Arial"/>
                <a:cs typeface="Arial"/>
                <a:sym typeface="Arial"/>
              </a:rPr>
              <a:t>ODM EDUCATIONAL GROUP</a:t>
            </a:r>
            <a:endParaRPr sz="5333" b="1">
              <a:solidFill>
                <a:srgbClr val="FF0000"/>
              </a:solidFill>
              <a:latin typeface="Arial"/>
              <a:ea typeface="Arial"/>
              <a:cs typeface="Arial"/>
              <a:sym typeface="Arial"/>
            </a:endParaRPr>
          </a:p>
          <a:p>
            <a:pPr>
              <a:buClr>
                <a:srgbClr val="000000"/>
              </a:buClr>
              <a:buSzPts val="1400"/>
            </a:pPr>
            <a:endParaRPr sz="1867">
              <a:solidFill>
                <a:srgbClr val="000000"/>
              </a:solidFill>
              <a:latin typeface="Arial"/>
              <a:ea typeface="Arial"/>
              <a:cs typeface="Arial"/>
              <a:sym typeface="Arial"/>
            </a:endParaRPr>
          </a:p>
        </p:txBody>
      </p:sp>
      <p:pic>
        <p:nvPicPr>
          <p:cNvPr id="4" name="Google Shape;63;p14">
            <a:extLst>
              <a:ext uri="{FF2B5EF4-FFF2-40B4-BE49-F238E27FC236}">
                <a16:creationId xmlns:a16="http://schemas.microsoft.com/office/drawing/2014/main" id="{E86C6F89-B8F0-4DD5-9042-50D23CE5C8A9}"/>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r>
              <a:rPr lang="en" sz="4000" b="1" dirty="0">
                <a:solidFill>
                  <a:srgbClr val="FF0000"/>
                </a:solidFill>
                <a:latin typeface="Calibri"/>
                <a:ea typeface="Calibri"/>
                <a:cs typeface="Calibri"/>
                <a:sym typeface="Calibri"/>
              </a:rPr>
              <a:t>CO-OPERATIVE SOCIETY</a:t>
            </a:r>
            <a:endParaRPr sz="3867"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900" tIns="121900" rIns="121900" bIns="121900" anchor="t" anchorCtr="0">
            <a:noAutofit/>
          </a:bodyPr>
          <a:lstStyle/>
          <a:p>
            <a:r>
              <a:rPr lang="en" sz="2400" b="1" dirty="0"/>
              <a:t>SUBJECT : (ENTREPRENEURSHIP)</a:t>
            </a:r>
            <a:endParaRPr sz="2400" b="1"/>
          </a:p>
          <a:p>
            <a:r>
              <a:rPr lang="en" sz="2400" b="1" dirty="0"/>
              <a:t>CHAPTER NUMBER: 2</a:t>
            </a:r>
            <a:endParaRPr sz="2400" b="1"/>
          </a:p>
          <a:p>
            <a:r>
              <a:rPr lang="en" sz="2400" b="1" dirty="0"/>
              <a:t>CHAPTER NAME : ENTREPRENEURIAL PLANNING</a:t>
            </a:r>
            <a:endParaRPr sz="2400" b="1"/>
          </a:p>
        </p:txBody>
      </p:sp>
      <p:pic>
        <p:nvPicPr>
          <p:cNvPr id="6" name="Google Shape;63;p14">
            <a:extLst>
              <a:ext uri="{FF2B5EF4-FFF2-40B4-BE49-F238E27FC236}">
                <a16:creationId xmlns:a16="http://schemas.microsoft.com/office/drawing/2014/main" id="{38A7E8D0-C58C-4445-B508-FE115E6E08AB}"/>
              </a:ext>
            </a:extLst>
          </p:cNvPr>
          <p:cNvPicPr preferRelativeResize="0"/>
          <p:nvPr/>
        </p:nvPicPr>
        <p:blipFill rotWithShape="1">
          <a:blip r:embed="rId4">
            <a:alphaModFix/>
          </a:blip>
          <a:srcRect/>
          <a:stretch/>
        </p:blipFill>
        <p:spPr>
          <a:xfrm>
            <a:off x="155897" y="76960"/>
            <a:ext cx="1232526" cy="611875"/>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64" name="Google Shape;64;p14"/>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CO-OPERATIVE ORGANIZATION</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This is the second most important form of corporate organization.</a:t>
            </a:r>
          </a:p>
          <a:p>
            <a:pPr>
              <a:lnSpc>
                <a:spcPct val="150000"/>
              </a:lnSpc>
            </a:pPr>
            <a:r>
              <a:rPr lang="en-US" sz="1867" dirty="0">
                <a:solidFill>
                  <a:schemeClr val="tx1">
                    <a:lumMod val="95000"/>
                    <a:lumOff val="5000"/>
                  </a:schemeClr>
                </a:solidFill>
                <a:latin typeface="Calibri" pitchFamily="34" charset="0"/>
                <a:cs typeface="Calibri" pitchFamily="34" charset="0"/>
              </a:rPr>
              <a:t>This form operates not for profit but to provide benefits or services to its members and even to general public by against some social evils.</a:t>
            </a:r>
          </a:p>
          <a:p>
            <a:pPr>
              <a:lnSpc>
                <a:spcPct val="150000"/>
              </a:lnSpc>
            </a:pPr>
            <a:r>
              <a:rPr lang="en-US" sz="1867" dirty="0">
                <a:solidFill>
                  <a:schemeClr val="tx1">
                    <a:lumMod val="95000"/>
                    <a:lumOff val="5000"/>
                  </a:schemeClr>
                </a:solidFill>
                <a:latin typeface="Calibri" pitchFamily="34" charset="0"/>
                <a:cs typeface="Calibri" pitchFamily="34" charset="0"/>
              </a:rPr>
              <a:t>It is governed by the cooperative societies Act, 1912</a:t>
            </a:r>
            <a:endParaRPr lang="en-IN" sz="1867" dirty="0">
              <a:solidFill>
                <a:schemeClr val="tx1">
                  <a:lumMod val="95000"/>
                  <a:lumOff val="5000"/>
                </a:schemeClr>
              </a:solidFill>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1C57A9EF-E5E1-479F-8209-CBB5D0819D7A}"/>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71" name="Google Shape;71;p15"/>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FEATURES OF CO-OPERATIVE ORGANIZATION</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Registration</a:t>
            </a:r>
          </a:p>
          <a:p>
            <a:pPr>
              <a:lnSpc>
                <a:spcPct val="150000"/>
              </a:lnSpc>
            </a:pPr>
            <a:r>
              <a:rPr lang="en-US" sz="1867" dirty="0">
                <a:solidFill>
                  <a:schemeClr val="tx1">
                    <a:lumMod val="95000"/>
                    <a:lumOff val="5000"/>
                  </a:schemeClr>
                </a:solidFill>
                <a:latin typeface="Calibri" pitchFamily="34" charset="0"/>
                <a:cs typeface="Calibri" pitchFamily="34" charset="0"/>
              </a:rPr>
              <a:t>Voluntary association</a:t>
            </a:r>
          </a:p>
          <a:p>
            <a:pPr>
              <a:lnSpc>
                <a:spcPct val="150000"/>
              </a:lnSpc>
            </a:pPr>
            <a:r>
              <a:rPr lang="en-US" sz="1867" dirty="0">
                <a:solidFill>
                  <a:schemeClr val="tx1">
                    <a:lumMod val="95000"/>
                    <a:lumOff val="5000"/>
                  </a:schemeClr>
                </a:solidFill>
                <a:latin typeface="Calibri" pitchFamily="34" charset="0"/>
                <a:cs typeface="Calibri" pitchFamily="34" charset="0"/>
              </a:rPr>
              <a:t>Minimum and maximum number of members</a:t>
            </a:r>
          </a:p>
          <a:p>
            <a:pPr>
              <a:lnSpc>
                <a:spcPct val="150000"/>
              </a:lnSpc>
            </a:pPr>
            <a:r>
              <a:rPr lang="en-US" sz="1867" dirty="0">
                <a:solidFill>
                  <a:schemeClr val="tx1">
                    <a:lumMod val="95000"/>
                    <a:lumOff val="5000"/>
                  </a:schemeClr>
                </a:solidFill>
                <a:latin typeface="Calibri" pitchFamily="34" charset="0"/>
                <a:cs typeface="Calibri" pitchFamily="34" charset="0"/>
              </a:rPr>
              <a:t>Service motive</a:t>
            </a:r>
          </a:p>
          <a:p>
            <a:pPr>
              <a:lnSpc>
                <a:spcPct val="150000"/>
              </a:lnSpc>
            </a:pPr>
            <a:r>
              <a:rPr lang="en-US" sz="1867" dirty="0">
                <a:solidFill>
                  <a:schemeClr val="tx1">
                    <a:lumMod val="95000"/>
                    <a:lumOff val="5000"/>
                  </a:schemeClr>
                </a:solidFill>
                <a:latin typeface="Calibri" pitchFamily="34" charset="0"/>
                <a:cs typeface="Calibri" pitchFamily="34" charset="0"/>
              </a:rPr>
              <a:t>Capital and return thereon</a:t>
            </a:r>
          </a:p>
          <a:p>
            <a:pPr>
              <a:lnSpc>
                <a:spcPct val="150000"/>
              </a:lnSpc>
            </a:pPr>
            <a:r>
              <a:rPr lang="en-US" sz="1867" dirty="0">
                <a:solidFill>
                  <a:schemeClr val="tx1">
                    <a:lumMod val="95000"/>
                    <a:lumOff val="5000"/>
                  </a:schemeClr>
                </a:solidFill>
                <a:latin typeface="Calibri" pitchFamily="34" charset="0"/>
                <a:cs typeface="Calibri" pitchFamily="34" charset="0"/>
              </a:rPr>
              <a:t>Government control</a:t>
            </a:r>
          </a:p>
          <a:p>
            <a:pPr>
              <a:lnSpc>
                <a:spcPct val="150000"/>
              </a:lnSpc>
            </a:pPr>
            <a:r>
              <a:rPr lang="en-US" sz="1867" dirty="0">
                <a:solidFill>
                  <a:schemeClr val="tx1">
                    <a:lumMod val="95000"/>
                    <a:lumOff val="5000"/>
                  </a:schemeClr>
                </a:solidFill>
                <a:latin typeface="Calibri" pitchFamily="34" charset="0"/>
                <a:cs typeface="Calibri" pitchFamily="34" charset="0"/>
              </a:rPr>
              <a:t>Limited liability</a:t>
            </a:r>
          </a:p>
          <a:p>
            <a:endParaRPr lang="en-IN" dirty="0">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211301D7-AFAC-4FBA-9A4C-382D9E4F0084}"/>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REASONS FOR NOT CHOOSING COOPERATIVE FORM BY ENTREPRENEUR</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Quest for excellence</a:t>
            </a:r>
          </a:p>
          <a:p>
            <a:pPr>
              <a:lnSpc>
                <a:spcPct val="150000"/>
              </a:lnSpc>
            </a:pPr>
            <a:r>
              <a:rPr lang="en-US" sz="1867" dirty="0">
                <a:solidFill>
                  <a:schemeClr val="tx1">
                    <a:lumMod val="95000"/>
                    <a:lumOff val="5000"/>
                  </a:schemeClr>
                </a:solidFill>
                <a:latin typeface="Calibri" pitchFamily="34" charset="0"/>
                <a:cs typeface="Calibri" pitchFamily="34" charset="0"/>
              </a:rPr>
              <a:t>Drive for independence</a:t>
            </a:r>
          </a:p>
          <a:p>
            <a:pPr>
              <a:lnSpc>
                <a:spcPct val="150000"/>
              </a:lnSpc>
            </a:pPr>
            <a:r>
              <a:rPr lang="en-US" sz="1867" dirty="0">
                <a:solidFill>
                  <a:schemeClr val="tx1">
                    <a:lumMod val="95000"/>
                    <a:lumOff val="5000"/>
                  </a:schemeClr>
                </a:solidFill>
                <a:latin typeface="Calibri" pitchFamily="34" charset="0"/>
                <a:cs typeface="Calibri" pitchFamily="34" charset="0"/>
              </a:rPr>
              <a:t>Tendency to be project champion</a:t>
            </a:r>
          </a:p>
          <a:p>
            <a:pPr>
              <a:lnSpc>
                <a:spcPct val="150000"/>
              </a:lnSpc>
            </a:pPr>
            <a:r>
              <a:rPr lang="en-US" sz="1867" dirty="0">
                <a:solidFill>
                  <a:schemeClr val="tx1">
                    <a:lumMod val="95000"/>
                    <a:lumOff val="5000"/>
                  </a:schemeClr>
                </a:solidFill>
                <a:latin typeface="Calibri" pitchFamily="34" charset="0"/>
                <a:cs typeface="Calibri" pitchFamily="34" charset="0"/>
              </a:rPr>
              <a:t>Strong desire to succeed and earn profits</a:t>
            </a:r>
          </a:p>
          <a:p>
            <a:pPr>
              <a:lnSpc>
                <a:spcPct val="150000"/>
              </a:lnSpc>
            </a:pPr>
            <a:r>
              <a:rPr lang="en-US" sz="1867" dirty="0">
                <a:solidFill>
                  <a:schemeClr val="tx1">
                    <a:lumMod val="95000"/>
                    <a:lumOff val="5000"/>
                  </a:schemeClr>
                </a:solidFill>
                <a:latin typeface="Calibri" pitchFamily="34" charset="0"/>
                <a:cs typeface="Calibri" pitchFamily="34" charset="0"/>
              </a:rPr>
              <a:t>Creative and innovative nature</a:t>
            </a:r>
          </a:p>
          <a:p>
            <a:pPr>
              <a:lnSpc>
                <a:spcPct val="150000"/>
              </a:lnSpc>
            </a:pPr>
            <a:r>
              <a:rPr lang="en-US" sz="1867" dirty="0">
                <a:solidFill>
                  <a:schemeClr val="tx1">
                    <a:lumMod val="95000"/>
                    <a:lumOff val="5000"/>
                  </a:schemeClr>
                </a:solidFill>
                <a:latin typeface="Calibri" pitchFamily="34" charset="0"/>
                <a:cs typeface="Calibri" pitchFamily="34" charset="0"/>
              </a:rPr>
              <a:t>‘Must be own boss’ attitude</a:t>
            </a:r>
          </a:p>
          <a:p>
            <a:pPr>
              <a:lnSpc>
                <a:spcPct val="150000"/>
              </a:lnSpc>
            </a:pPr>
            <a:r>
              <a:rPr lang="en-US" sz="1867" dirty="0">
                <a:solidFill>
                  <a:schemeClr val="tx1">
                    <a:lumMod val="95000"/>
                    <a:lumOff val="5000"/>
                  </a:schemeClr>
                </a:solidFill>
                <a:latin typeface="Calibri" pitchFamily="34" charset="0"/>
                <a:cs typeface="Calibri" pitchFamily="34" charset="0"/>
              </a:rPr>
              <a:t>Love for being a ‘Leader’ in the field</a:t>
            </a:r>
          </a:p>
          <a:p>
            <a:pPr>
              <a:lnSpc>
                <a:spcPct val="150000"/>
              </a:lnSpc>
            </a:pPr>
            <a:r>
              <a:rPr lang="en-US" sz="1867" dirty="0">
                <a:solidFill>
                  <a:schemeClr val="tx1">
                    <a:lumMod val="95000"/>
                    <a:lumOff val="5000"/>
                  </a:schemeClr>
                </a:solidFill>
                <a:latin typeface="Calibri" pitchFamily="34" charset="0"/>
                <a:cs typeface="Calibri" pitchFamily="34" charset="0"/>
              </a:rPr>
              <a:t>Zeal to capture major market share</a:t>
            </a:r>
            <a:endParaRPr lang="en-IN" sz="1867" dirty="0">
              <a:solidFill>
                <a:schemeClr val="tx1">
                  <a:lumMod val="95000"/>
                  <a:lumOff val="5000"/>
                </a:schemeClr>
              </a:solidFill>
              <a:latin typeface="Calibri" pitchFamily="34" charset="0"/>
              <a:cs typeface="Calibri" pitchFamily="34" charset="0"/>
            </a:endParaRPr>
          </a:p>
        </p:txBody>
      </p:sp>
      <p:pic>
        <p:nvPicPr>
          <p:cNvPr id="4" name="Google Shape;63;p14">
            <a:extLst>
              <a:ext uri="{FF2B5EF4-FFF2-40B4-BE49-F238E27FC236}">
                <a16:creationId xmlns:a16="http://schemas.microsoft.com/office/drawing/2014/main" id="{27A5F6D7-8B5D-416A-9C0E-E6E42C9A92D1}"/>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THANKING YOU</a:t>
            </a:r>
            <a:endParaRPr sz="5333" b="1">
              <a:solidFill>
                <a:srgbClr val="000000"/>
              </a:solidFill>
              <a:latin typeface="Arial"/>
              <a:ea typeface="Arial"/>
              <a:cs typeface="Arial"/>
              <a:sym typeface="Arial"/>
            </a:endParaRPr>
          </a:p>
          <a:p>
            <a:pPr marL="609585" algn="ctr">
              <a:lnSpc>
                <a:spcPct val="115000"/>
              </a:lnSpc>
              <a:buClr>
                <a:srgbClr val="000000"/>
              </a:buClr>
              <a:buSzPts val="4000"/>
            </a:pPr>
            <a:r>
              <a:rPr lang="en" sz="5333" b="1">
                <a:solidFill>
                  <a:srgbClr val="FF0000"/>
                </a:solidFill>
                <a:latin typeface="Arial"/>
                <a:ea typeface="Arial"/>
                <a:cs typeface="Arial"/>
                <a:sym typeface="Arial"/>
              </a:rPr>
              <a:t>ODM EDUCATIONAL GROUP</a:t>
            </a:r>
            <a:endParaRPr sz="5333" b="1">
              <a:solidFill>
                <a:srgbClr val="FF0000"/>
              </a:solidFill>
              <a:latin typeface="Arial"/>
              <a:ea typeface="Arial"/>
              <a:cs typeface="Arial"/>
              <a:sym typeface="Arial"/>
            </a:endParaRPr>
          </a:p>
          <a:p>
            <a:pPr>
              <a:buClr>
                <a:srgbClr val="000000"/>
              </a:buClr>
              <a:buSzPts val="1400"/>
            </a:pPr>
            <a:endParaRPr sz="1867">
              <a:solidFill>
                <a:srgbClr val="000000"/>
              </a:solidFill>
              <a:latin typeface="Arial"/>
              <a:ea typeface="Arial"/>
              <a:cs typeface="Arial"/>
              <a:sym typeface="Arial"/>
            </a:endParaRPr>
          </a:p>
        </p:txBody>
      </p:sp>
      <p:pic>
        <p:nvPicPr>
          <p:cNvPr id="4" name="Google Shape;63;p14">
            <a:extLst>
              <a:ext uri="{FF2B5EF4-FFF2-40B4-BE49-F238E27FC236}">
                <a16:creationId xmlns:a16="http://schemas.microsoft.com/office/drawing/2014/main" id="{E0B5D59F-B7F3-4F3E-9299-39C6035F83DB}"/>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r>
              <a:rPr lang="en-IN" sz="4000" b="1" dirty="0">
                <a:solidFill>
                  <a:srgbClr val="FF0000"/>
                </a:solidFill>
                <a:latin typeface="Calibri"/>
                <a:ea typeface="Calibri"/>
                <a:cs typeface="Calibri"/>
                <a:sym typeface="Calibri"/>
              </a:rPr>
              <a:t>JOINT STOCK COMPANY</a:t>
            </a:r>
            <a:r>
              <a:rPr lang="en" sz="4000" b="1" dirty="0">
                <a:solidFill>
                  <a:srgbClr val="FF0000"/>
                </a:solidFill>
                <a:latin typeface="Calibri"/>
                <a:ea typeface="Calibri"/>
                <a:cs typeface="Calibri"/>
                <a:sym typeface="Calibri"/>
              </a:rPr>
              <a:t> </a:t>
            </a:r>
            <a:endParaRPr sz="3867"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900" tIns="121900" rIns="121900" bIns="121900" anchor="t" anchorCtr="0">
            <a:noAutofit/>
          </a:bodyPr>
          <a:lstStyle/>
          <a:p>
            <a:r>
              <a:rPr lang="en" sz="2400" b="1" dirty="0"/>
              <a:t>SUBJECT : (ENTREPRENURSHIP)</a:t>
            </a:r>
            <a:endParaRPr sz="2400" b="1"/>
          </a:p>
          <a:p>
            <a:r>
              <a:rPr lang="en" sz="2400" b="1" dirty="0"/>
              <a:t>CHAPTER NUMBER: 2</a:t>
            </a:r>
            <a:endParaRPr sz="2400" b="1"/>
          </a:p>
          <a:p>
            <a:r>
              <a:rPr lang="en" sz="2400" b="1" dirty="0"/>
              <a:t>CHAPTER NAME : ENTREPRENEURIAL PLANNING</a:t>
            </a:r>
            <a:endParaRPr sz="2400" b="1"/>
          </a:p>
        </p:txBody>
      </p:sp>
      <p:pic>
        <p:nvPicPr>
          <p:cNvPr id="6" name="Google Shape;63;p14">
            <a:extLst>
              <a:ext uri="{FF2B5EF4-FFF2-40B4-BE49-F238E27FC236}">
                <a16:creationId xmlns:a16="http://schemas.microsoft.com/office/drawing/2014/main" id="{B462FA52-FB11-4F10-B6A0-F20BB15FB8C8}"/>
              </a:ext>
            </a:extLst>
          </p:cNvPr>
          <p:cNvPicPr preferRelativeResize="0"/>
          <p:nvPr/>
        </p:nvPicPr>
        <p:blipFill rotWithShape="1">
          <a:blip r:embed="rId4">
            <a:alphaModFix/>
          </a:blip>
          <a:srcRect/>
          <a:stretch/>
        </p:blipFill>
        <p:spPr>
          <a:xfrm>
            <a:off x="105097" y="127760"/>
            <a:ext cx="1232526" cy="611875"/>
          </a:xfrm>
          <a:prstGeom prst="rect">
            <a:avLst/>
          </a:prstGeom>
          <a:noFill/>
          <a:ln>
            <a:noFill/>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64" name="Google Shape;64;p14"/>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JOINT STOCK COMPANY</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Joint stock company means a voluntary association of persons, formed for some common objectives, with capital divisible into units of equal value called share and with limited liability.</a:t>
            </a:r>
          </a:p>
          <a:p>
            <a:pPr>
              <a:lnSpc>
                <a:spcPct val="150000"/>
              </a:lnSpc>
            </a:pPr>
            <a:r>
              <a:rPr lang="en-US" sz="1867" dirty="0">
                <a:solidFill>
                  <a:schemeClr val="tx1">
                    <a:lumMod val="95000"/>
                    <a:lumOff val="5000"/>
                  </a:schemeClr>
                </a:solidFill>
                <a:latin typeface="Calibri" pitchFamily="34" charset="0"/>
                <a:cs typeface="Calibri" pitchFamily="34" charset="0"/>
              </a:rPr>
              <a:t>It is governed by companies Act 2013</a:t>
            </a:r>
          </a:p>
          <a:p>
            <a:pPr>
              <a:lnSpc>
                <a:spcPct val="150000"/>
              </a:lnSpc>
            </a:pPr>
            <a:r>
              <a:rPr lang="en-US" sz="1867" dirty="0">
                <a:solidFill>
                  <a:schemeClr val="tx1">
                    <a:lumMod val="95000"/>
                    <a:lumOff val="5000"/>
                  </a:schemeClr>
                </a:solidFill>
                <a:latin typeface="Calibri" pitchFamily="34" charset="0"/>
                <a:cs typeface="Calibri" pitchFamily="34" charset="0"/>
              </a:rPr>
              <a:t>A company is a ‘legal person’ or legal entity, separate from and capable of surviving beyond the lives of its members.</a:t>
            </a:r>
            <a:endParaRPr lang="en-IN" sz="1867" dirty="0">
              <a:solidFill>
                <a:schemeClr val="tx1">
                  <a:lumMod val="95000"/>
                  <a:lumOff val="5000"/>
                </a:schemeClr>
              </a:solidFill>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40A8C4B3-0FB3-426A-9239-BEA46848DF58}"/>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BUSINESS</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Business includes all those economic activities which are concerned with the production or distribution of goods and services with an objective of earning profits.</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CHARACTERISTICS</a:t>
            </a:r>
          </a:p>
          <a:p>
            <a:pPr>
              <a:lnSpc>
                <a:spcPct val="150000"/>
              </a:lnSpc>
              <a:buFont typeface="Wingdings" pitchFamily="2" charset="2"/>
              <a:buChar char="v"/>
            </a:pPr>
            <a:r>
              <a:rPr lang="en-US" sz="1867" dirty="0">
                <a:solidFill>
                  <a:schemeClr val="tx1">
                    <a:lumMod val="95000"/>
                    <a:lumOff val="5000"/>
                  </a:schemeClr>
                </a:solidFill>
                <a:latin typeface="Calibri" pitchFamily="34" charset="0"/>
                <a:cs typeface="Calibri" pitchFamily="34" charset="0"/>
              </a:rPr>
              <a:t>Entrepreneur’s presence</a:t>
            </a:r>
          </a:p>
          <a:p>
            <a:pPr>
              <a:lnSpc>
                <a:spcPct val="150000"/>
              </a:lnSpc>
              <a:buFont typeface="Wingdings" pitchFamily="2" charset="2"/>
              <a:buChar char="v"/>
            </a:pPr>
            <a:r>
              <a:rPr lang="en-US" sz="1867" dirty="0">
                <a:solidFill>
                  <a:schemeClr val="tx1">
                    <a:lumMod val="95000"/>
                    <a:lumOff val="5000"/>
                  </a:schemeClr>
                </a:solidFill>
                <a:latin typeface="Calibri" pitchFamily="34" charset="0"/>
                <a:cs typeface="Calibri" pitchFamily="34" charset="0"/>
              </a:rPr>
              <a:t>Economic activity </a:t>
            </a:r>
          </a:p>
          <a:p>
            <a:pPr>
              <a:lnSpc>
                <a:spcPct val="150000"/>
              </a:lnSpc>
              <a:buFont typeface="Wingdings" pitchFamily="2" charset="2"/>
              <a:buChar char="v"/>
            </a:pPr>
            <a:r>
              <a:rPr lang="en-US" sz="1867" dirty="0">
                <a:solidFill>
                  <a:schemeClr val="tx1">
                    <a:lumMod val="95000"/>
                    <a:lumOff val="5000"/>
                  </a:schemeClr>
                </a:solidFill>
                <a:latin typeface="Calibri" pitchFamily="34" charset="0"/>
                <a:cs typeface="Calibri" pitchFamily="34" charset="0"/>
              </a:rPr>
              <a:t>Production or procurement of goods and services.</a:t>
            </a:r>
          </a:p>
          <a:p>
            <a:pPr>
              <a:lnSpc>
                <a:spcPct val="150000"/>
              </a:lnSpc>
              <a:buFont typeface="Wingdings" pitchFamily="2" charset="2"/>
              <a:buChar char="v"/>
            </a:pPr>
            <a:r>
              <a:rPr lang="en-US" sz="1867" dirty="0">
                <a:solidFill>
                  <a:schemeClr val="tx1">
                    <a:lumMod val="95000"/>
                    <a:lumOff val="5000"/>
                  </a:schemeClr>
                </a:solidFill>
                <a:latin typeface="Calibri" pitchFamily="34" charset="0"/>
                <a:cs typeface="Calibri" pitchFamily="34" charset="0"/>
              </a:rPr>
              <a:t>Sale or exchange of goods and services.</a:t>
            </a:r>
          </a:p>
          <a:p>
            <a:pPr>
              <a:lnSpc>
                <a:spcPct val="150000"/>
              </a:lnSpc>
              <a:buFont typeface="Wingdings" pitchFamily="2" charset="2"/>
              <a:buChar char="v"/>
            </a:pPr>
            <a:r>
              <a:rPr lang="en-US" sz="1867" dirty="0">
                <a:solidFill>
                  <a:schemeClr val="tx1">
                    <a:lumMod val="95000"/>
                    <a:lumOff val="5000"/>
                  </a:schemeClr>
                </a:solidFill>
                <a:latin typeface="Calibri" pitchFamily="34" charset="0"/>
                <a:cs typeface="Calibri" pitchFamily="34" charset="0"/>
              </a:rPr>
              <a:t>Regularity</a:t>
            </a:r>
          </a:p>
          <a:p>
            <a:pPr>
              <a:lnSpc>
                <a:spcPct val="150000"/>
              </a:lnSpc>
              <a:buFont typeface="Wingdings" pitchFamily="2" charset="2"/>
              <a:buChar char="v"/>
            </a:pPr>
            <a:r>
              <a:rPr lang="en-US" sz="1867" dirty="0">
                <a:solidFill>
                  <a:schemeClr val="tx1">
                    <a:lumMod val="95000"/>
                    <a:lumOff val="5000"/>
                  </a:schemeClr>
                </a:solidFill>
                <a:latin typeface="Calibri" pitchFamily="34" charset="0"/>
                <a:cs typeface="Calibri" pitchFamily="34" charset="0"/>
              </a:rPr>
              <a:t>Utility creation</a:t>
            </a:r>
          </a:p>
          <a:p>
            <a:pPr>
              <a:lnSpc>
                <a:spcPct val="150000"/>
              </a:lnSpc>
              <a:buFont typeface="Wingdings" pitchFamily="2" charset="2"/>
              <a:buChar char="v"/>
            </a:pPr>
            <a:r>
              <a:rPr lang="en-US" sz="1867" dirty="0">
                <a:solidFill>
                  <a:schemeClr val="tx1">
                    <a:lumMod val="95000"/>
                    <a:lumOff val="5000"/>
                  </a:schemeClr>
                </a:solidFill>
                <a:latin typeface="Calibri" pitchFamily="34" charset="0"/>
                <a:cs typeface="Calibri" pitchFamily="34" charset="0"/>
              </a:rPr>
              <a:t>Profit earning</a:t>
            </a:r>
          </a:p>
          <a:p>
            <a:pPr>
              <a:lnSpc>
                <a:spcPct val="150000"/>
              </a:lnSpc>
              <a:buFont typeface="Wingdings" pitchFamily="2" charset="2"/>
              <a:buChar char="v"/>
            </a:pPr>
            <a:r>
              <a:rPr lang="en-US" sz="1867" dirty="0">
                <a:solidFill>
                  <a:schemeClr val="tx1">
                    <a:lumMod val="95000"/>
                    <a:lumOff val="5000"/>
                  </a:schemeClr>
                </a:solidFill>
                <a:latin typeface="Calibri" pitchFamily="34" charset="0"/>
                <a:cs typeface="Calibri" pitchFamily="34" charset="0"/>
              </a:rPr>
              <a:t>Elements of risk</a:t>
            </a:r>
          </a:p>
          <a:p>
            <a:pPr>
              <a:lnSpc>
                <a:spcPct val="150000"/>
              </a:lnSpc>
              <a:buFont typeface="Wingdings" pitchFamily="2" charset="2"/>
              <a:buChar char="v"/>
            </a:pPr>
            <a:r>
              <a:rPr lang="en-US" sz="1867" dirty="0">
                <a:solidFill>
                  <a:schemeClr val="tx1">
                    <a:lumMod val="95000"/>
                    <a:lumOff val="5000"/>
                  </a:schemeClr>
                </a:solidFill>
                <a:latin typeface="Calibri" pitchFamily="34" charset="0"/>
                <a:cs typeface="Calibri" pitchFamily="34" charset="0"/>
              </a:rPr>
              <a:t>Uncertainty of returns</a:t>
            </a:r>
            <a:endParaRPr lang="en-IN" sz="1867" dirty="0">
              <a:solidFill>
                <a:schemeClr val="tx1">
                  <a:lumMod val="95000"/>
                  <a:lumOff val="5000"/>
                </a:schemeClr>
              </a:solidFill>
              <a:latin typeface="Calibri" pitchFamily="34" charset="0"/>
              <a:cs typeface="Calibri" pitchFamily="34" charset="0"/>
            </a:endParaRPr>
          </a:p>
        </p:txBody>
      </p:sp>
      <p:pic>
        <p:nvPicPr>
          <p:cNvPr id="5" name="Google Shape;63;p14">
            <a:extLst>
              <a:ext uri="{FF2B5EF4-FFF2-40B4-BE49-F238E27FC236}">
                <a16:creationId xmlns:a16="http://schemas.microsoft.com/office/drawing/2014/main" id="{72D6CE3A-0383-407B-B79D-CCE044AD8FFA}"/>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71" name="Google Shape;71;p15"/>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CHARACTERISTICS OF COMPANY</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Voluntary association: </a:t>
            </a:r>
            <a:r>
              <a:rPr lang="en-IN" sz="1867" dirty="0">
                <a:solidFill>
                  <a:schemeClr val="tx1">
                    <a:lumMod val="95000"/>
                    <a:lumOff val="5000"/>
                  </a:schemeClr>
                </a:solidFill>
                <a:latin typeface="Calibri" pitchFamily="34" charset="0"/>
                <a:cs typeface="Calibri" pitchFamily="34" charset="0"/>
              </a:rPr>
              <a:t>A single person cannot constitute a company. At least two persons, voluntarily, must join hands to form a private company, while a minimum of seven persons are required for a public company.</a:t>
            </a:r>
            <a:endParaRPr lang="en-US" sz="1867" dirty="0">
              <a:solidFill>
                <a:schemeClr val="tx1">
                  <a:lumMod val="95000"/>
                  <a:lumOff val="5000"/>
                </a:schemeClr>
              </a:solidFill>
              <a:latin typeface="Calibri" pitchFamily="34" charset="0"/>
              <a:cs typeface="Calibri" pitchFamily="34" charset="0"/>
            </a:endParaRPr>
          </a:p>
          <a:p>
            <a:pPr>
              <a:lnSpc>
                <a:spcPct val="150000"/>
              </a:lnSpc>
            </a:pPr>
            <a:r>
              <a:rPr lang="en-US" sz="1867" dirty="0">
                <a:solidFill>
                  <a:schemeClr val="tx1">
                    <a:lumMod val="95000"/>
                    <a:lumOff val="5000"/>
                  </a:schemeClr>
                </a:solidFill>
                <a:latin typeface="Calibri" pitchFamily="34" charset="0"/>
                <a:cs typeface="Calibri" pitchFamily="34" charset="0"/>
              </a:rPr>
              <a:t>Artificial person:</a:t>
            </a:r>
            <a:r>
              <a:rPr lang="en-IN" sz="1867" dirty="0">
                <a:solidFill>
                  <a:schemeClr val="tx1">
                    <a:lumMod val="95000"/>
                    <a:lumOff val="5000"/>
                  </a:schemeClr>
                </a:solidFill>
                <a:latin typeface="Calibri" pitchFamily="34" charset="0"/>
                <a:cs typeface="Calibri" pitchFamily="34" charset="0"/>
              </a:rPr>
              <a:t>A company is created by law. Though, it has no body and no conscience, it still exists as a person, having a distinct personality of its own.</a:t>
            </a:r>
            <a:endParaRPr lang="en-US" sz="1867" dirty="0">
              <a:solidFill>
                <a:schemeClr val="tx1">
                  <a:lumMod val="95000"/>
                  <a:lumOff val="5000"/>
                </a:schemeClr>
              </a:solidFill>
              <a:latin typeface="Calibri" pitchFamily="34" charset="0"/>
              <a:cs typeface="Calibri" pitchFamily="34" charset="0"/>
            </a:endParaRPr>
          </a:p>
          <a:p>
            <a:pPr>
              <a:lnSpc>
                <a:spcPct val="150000"/>
              </a:lnSpc>
            </a:pPr>
            <a:r>
              <a:rPr lang="en-US" sz="1867" dirty="0">
                <a:solidFill>
                  <a:schemeClr val="tx1">
                    <a:lumMod val="95000"/>
                    <a:lumOff val="5000"/>
                  </a:schemeClr>
                </a:solidFill>
                <a:latin typeface="Calibri" pitchFamily="34" charset="0"/>
                <a:cs typeface="Calibri" pitchFamily="34" charset="0"/>
              </a:rPr>
              <a:t>Separate legal entity: </a:t>
            </a:r>
            <a:r>
              <a:rPr lang="en-IN" sz="1867" dirty="0">
                <a:solidFill>
                  <a:schemeClr val="tx1">
                    <a:lumMod val="95000"/>
                    <a:lumOff val="5000"/>
                  </a:schemeClr>
                </a:solidFill>
                <a:latin typeface="Calibri" pitchFamily="34" charset="0"/>
                <a:cs typeface="Calibri" pitchFamily="34" charset="0"/>
              </a:rPr>
              <a:t>A company has an independent status, different from its members. This implies that a company cannot be held liable for the actions of its members and vice-versa.</a:t>
            </a:r>
            <a:endParaRPr lang="en-US" sz="1867" dirty="0">
              <a:solidFill>
                <a:schemeClr val="tx1">
                  <a:lumMod val="95000"/>
                  <a:lumOff val="5000"/>
                </a:schemeClr>
              </a:solidFill>
              <a:latin typeface="Calibri" pitchFamily="34" charset="0"/>
              <a:cs typeface="Calibri" pitchFamily="34" charset="0"/>
            </a:endParaRPr>
          </a:p>
          <a:p>
            <a:pPr>
              <a:lnSpc>
                <a:spcPct val="150000"/>
              </a:lnSpc>
            </a:pPr>
            <a:r>
              <a:rPr lang="en-US" sz="1867" dirty="0">
                <a:solidFill>
                  <a:schemeClr val="tx1">
                    <a:lumMod val="95000"/>
                    <a:lumOff val="5000"/>
                  </a:schemeClr>
                </a:solidFill>
                <a:latin typeface="Calibri" pitchFamily="34" charset="0"/>
                <a:cs typeface="Calibri" pitchFamily="34" charset="0"/>
              </a:rPr>
              <a:t>Common seal: </a:t>
            </a:r>
            <a:r>
              <a:rPr lang="en-IN" sz="1867" dirty="0">
                <a:solidFill>
                  <a:schemeClr val="tx1">
                    <a:lumMod val="95000"/>
                    <a:lumOff val="5000"/>
                  </a:schemeClr>
                </a:solidFill>
                <a:latin typeface="Calibri" pitchFamily="34" charset="0"/>
                <a:cs typeface="Calibri" pitchFamily="34" charset="0"/>
              </a:rPr>
              <a:t>Being an artificial person, company cannot sign the documents. Hence, it uses a common seal on which its name is engraved.</a:t>
            </a:r>
          </a:p>
        </p:txBody>
      </p:sp>
      <p:pic>
        <p:nvPicPr>
          <p:cNvPr id="7" name="Google Shape;63;p14">
            <a:extLst>
              <a:ext uri="{FF2B5EF4-FFF2-40B4-BE49-F238E27FC236}">
                <a16:creationId xmlns:a16="http://schemas.microsoft.com/office/drawing/2014/main" id="{0A76644C-C84F-4AE6-8DAA-DA27F2AD96A1}"/>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Text Placeholder 2"/>
          <p:cNvSpPr>
            <a:spLocks noGrp="1"/>
          </p:cNvSpPr>
          <p:nvPr>
            <p:ph type="body" idx="1"/>
          </p:nvPr>
        </p:nvSpPr>
        <p:spPr>
          <a:xfrm>
            <a:off x="353396" y="1499311"/>
            <a:ext cx="11360800" cy="4555200"/>
          </a:xfrm>
        </p:spPr>
        <p:txBody>
          <a:bodyPr/>
          <a:lstStyle/>
          <a:p>
            <a:pPr>
              <a:lnSpc>
                <a:spcPct val="150000"/>
              </a:lnSpc>
            </a:pPr>
            <a:r>
              <a:rPr lang="en-IN" sz="1867" b="1" dirty="0">
                <a:solidFill>
                  <a:schemeClr val="tx1">
                    <a:lumMod val="95000"/>
                    <a:lumOff val="5000"/>
                  </a:schemeClr>
                </a:solidFill>
                <a:latin typeface="Calibri" pitchFamily="34" charset="0"/>
                <a:cs typeface="Calibri" pitchFamily="34" charset="0"/>
              </a:rPr>
              <a:t>Limited liability: </a:t>
            </a:r>
            <a:r>
              <a:rPr lang="en-IN" sz="1867" dirty="0">
                <a:solidFill>
                  <a:schemeClr val="tx1">
                    <a:lumMod val="95000"/>
                    <a:lumOff val="5000"/>
                  </a:schemeClr>
                </a:solidFill>
                <a:latin typeface="Calibri" pitchFamily="34" charset="0"/>
                <a:cs typeface="Calibri" pitchFamily="34" charset="0"/>
              </a:rPr>
              <a:t>The liability of the shareholders of a company is normally limited to the amount of shares held or guarantee given by them.</a:t>
            </a:r>
          </a:p>
          <a:p>
            <a:pPr>
              <a:lnSpc>
                <a:spcPct val="150000"/>
              </a:lnSpc>
            </a:pPr>
            <a:r>
              <a:rPr lang="en-IN" sz="1867" b="1" dirty="0">
                <a:solidFill>
                  <a:schemeClr val="tx1">
                    <a:lumMod val="95000"/>
                    <a:lumOff val="5000"/>
                  </a:schemeClr>
                </a:solidFill>
                <a:latin typeface="Calibri" pitchFamily="34" charset="0"/>
                <a:cs typeface="Calibri" pitchFamily="34" charset="0"/>
              </a:rPr>
              <a:t>Transferability of shares: </a:t>
            </a:r>
            <a:r>
              <a:rPr lang="en-IN" sz="1867" dirty="0">
                <a:solidFill>
                  <a:schemeClr val="tx1">
                    <a:lumMod val="95000"/>
                    <a:lumOff val="5000"/>
                  </a:schemeClr>
                </a:solidFill>
                <a:latin typeface="Calibri" pitchFamily="34" charset="0"/>
                <a:cs typeface="Calibri" pitchFamily="34" charset="0"/>
              </a:rPr>
              <a:t>The shares of the company are freely transferable. The private companies do impose some restrictions on the transfer of shares.</a:t>
            </a:r>
          </a:p>
          <a:p>
            <a:pPr>
              <a:lnSpc>
                <a:spcPct val="150000"/>
              </a:lnSpc>
            </a:pPr>
            <a:r>
              <a:rPr lang="en-IN" sz="1867" b="1" dirty="0">
                <a:solidFill>
                  <a:schemeClr val="tx1">
                    <a:lumMod val="95000"/>
                    <a:lumOff val="5000"/>
                  </a:schemeClr>
                </a:solidFill>
                <a:latin typeface="Calibri" pitchFamily="34" charset="0"/>
                <a:cs typeface="Calibri" pitchFamily="34" charset="0"/>
              </a:rPr>
              <a:t>Diffusion of ownership and management: </a:t>
            </a:r>
            <a:r>
              <a:rPr lang="en-IN" sz="1867" dirty="0">
                <a:solidFill>
                  <a:schemeClr val="tx1">
                    <a:lumMod val="95000"/>
                    <a:lumOff val="5000"/>
                  </a:schemeClr>
                </a:solidFill>
                <a:latin typeface="Calibri" pitchFamily="34" charset="0"/>
                <a:cs typeface="Calibri" pitchFamily="34" charset="0"/>
              </a:rPr>
              <a:t>In this form of organisation, entrepreneur should clearly understand there exists separation of ownership from management. As the shareholders could be scattered across country here, they give the right to the directors to manage the company's affairs.</a:t>
            </a:r>
          </a:p>
        </p:txBody>
      </p:sp>
      <p:pic>
        <p:nvPicPr>
          <p:cNvPr id="4" name="Google Shape;63;p14">
            <a:extLst>
              <a:ext uri="{FF2B5EF4-FFF2-40B4-BE49-F238E27FC236}">
                <a16:creationId xmlns:a16="http://schemas.microsoft.com/office/drawing/2014/main" id="{6AF3CFBC-9454-4297-A328-CD21B4759AB2}"/>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Text Placeholder 2"/>
          <p:cNvSpPr>
            <a:spLocks noGrp="1"/>
          </p:cNvSpPr>
          <p:nvPr>
            <p:ph type="body" idx="1"/>
          </p:nvPr>
        </p:nvSpPr>
        <p:spPr/>
        <p:txBody>
          <a:bodyPr/>
          <a:lstStyle/>
          <a:p>
            <a:pPr>
              <a:lnSpc>
                <a:spcPct val="150000"/>
              </a:lnSpc>
            </a:pPr>
            <a:r>
              <a:rPr lang="en-IN" sz="1867" b="1" dirty="0">
                <a:solidFill>
                  <a:schemeClr val="tx1">
                    <a:lumMod val="95000"/>
                    <a:lumOff val="5000"/>
                  </a:schemeClr>
                </a:solidFill>
                <a:latin typeface="Calibri" pitchFamily="34" charset="0"/>
                <a:cs typeface="Calibri" pitchFamily="34" charset="0"/>
              </a:rPr>
              <a:t>Number of members: </a:t>
            </a:r>
            <a:r>
              <a:rPr lang="en-IN" sz="1867" dirty="0">
                <a:solidFill>
                  <a:schemeClr val="tx1">
                    <a:lumMod val="95000"/>
                    <a:lumOff val="5000"/>
                  </a:schemeClr>
                </a:solidFill>
                <a:latin typeface="Calibri" pitchFamily="34" charset="0"/>
                <a:cs typeface="Calibri" pitchFamily="34" charset="0"/>
              </a:rPr>
              <a:t>Private company:</a:t>
            </a:r>
          </a:p>
          <a:p>
            <a:pPr>
              <a:lnSpc>
                <a:spcPct val="150000"/>
              </a:lnSpc>
            </a:pPr>
            <a:r>
              <a:rPr lang="en-IN" sz="1867" dirty="0">
                <a:solidFill>
                  <a:schemeClr val="tx1">
                    <a:lumMod val="95000"/>
                    <a:lumOff val="5000"/>
                  </a:schemeClr>
                </a:solidFill>
                <a:latin typeface="Calibri" pitchFamily="34" charset="0"/>
                <a:cs typeface="Calibri" pitchFamily="34" charset="0"/>
              </a:rPr>
              <a:t>Minimum required members : 2</a:t>
            </a:r>
          </a:p>
          <a:p>
            <a:pPr>
              <a:lnSpc>
                <a:spcPct val="150000"/>
              </a:lnSpc>
            </a:pPr>
            <a:r>
              <a:rPr lang="en-IN" sz="1867" dirty="0">
                <a:solidFill>
                  <a:schemeClr val="tx1">
                    <a:lumMod val="95000"/>
                    <a:lumOff val="5000"/>
                  </a:schemeClr>
                </a:solidFill>
                <a:latin typeface="Calibri" pitchFamily="34" charset="0"/>
                <a:cs typeface="Calibri" pitchFamily="34" charset="0"/>
              </a:rPr>
              <a:t>Maximum members : 50 (excluding employees)</a:t>
            </a:r>
          </a:p>
          <a:p>
            <a:pPr>
              <a:lnSpc>
                <a:spcPct val="150000"/>
              </a:lnSpc>
            </a:pPr>
            <a:r>
              <a:rPr lang="en-IN" sz="1867" dirty="0">
                <a:solidFill>
                  <a:schemeClr val="tx1">
                    <a:lumMod val="95000"/>
                    <a:lumOff val="5000"/>
                  </a:schemeClr>
                </a:solidFill>
                <a:latin typeface="Calibri" pitchFamily="34" charset="0"/>
                <a:cs typeface="Calibri" pitchFamily="34" charset="0"/>
              </a:rPr>
              <a:t>Public company:</a:t>
            </a:r>
          </a:p>
          <a:p>
            <a:pPr>
              <a:lnSpc>
                <a:spcPct val="150000"/>
              </a:lnSpc>
            </a:pPr>
            <a:r>
              <a:rPr lang="en-IN" sz="1867" dirty="0">
                <a:solidFill>
                  <a:schemeClr val="tx1">
                    <a:lumMod val="95000"/>
                    <a:lumOff val="5000"/>
                  </a:schemeClr>
                </a:solidFill>
                <a:latin typeface="Calibri" pitchFamily="34" charset="0"/>
                <a:cs typeface="Calibri" pitchFamily="34" charset="0"/>
              </a:rPr>
              <a:t>Minimum requirement : 7, Maximum number : No limit</a:t>
            </a:r>
          </a:p>
          <a:p>
            <a:pPr>
              <a:lnSpc>
                <a:spcPct val="150000"/>
              </a:lnSpc>
            </a:pPr>
            <a:r>
              <a:rPr lang="en-IN" sz="1867" b="1" dirty="0">
                <a:solidFill>
                  <a:schemeClr val="tx1">
                    <a:lumMod val="95000"/>
                    <a:lumOff val="5000"/>
                  </a:schemeClr>
                </a:solidFill>
                <a:latin typeface="Calibri" pitchFamily="34" charset="0"/>
                <a:cs typeface="Calibri" pitchFamily="34" charset="0"/>
              </a:rPr>
              <a:t>Limitation of action: </a:t>
            </a:r>
            <a:r>
              <a:rPr lang="en-IN" sz="1867" dirty="0">
                <a:solidFill>
                  <a:schemeClr val="tx1">
                    <a:lumMod val="95000"/>
                    <a:lumOff val="5000"/>
                  </a:schemeClr>
                </a:solidFill>
                <a:latin typeface="Calibri" pitchFamily="34" charset="0"/>
                <a:cs typeface="Calibri" pitchFamily="34" charset="0"/>
              </a:rPr>
              <a:t>The scope of this artificial person is determined by:</a:t>
            </a:r>
          </a:p>
          <a:p>
            <a:pPr>
              <a:lnSpc>
                <a:spcPct val="150000"/>
              </a:lnSpc>
              <a:buNone/>
            </a:pPr>
            <a:r>
              <a:rPr lang="en-IN" sz="1867" dirty="0">
                <a:solidFill>
                  <a:schemeClr val="tx1">
                    <a:lumMod val="95000"/>
                    <a:lumOff val="5000"/>
                  </a:schemeClr>
                </a:solidFill>
                <a:latin typeface="Calibri" pitchFamily="34" charset="0"/>
                <a:cs typeface="Calibri" pitchFamily="34" charset="0"/>
              </a:rPr>
              <a:t>a) The Indian Companies Act     b) Memorandum of Association</a:t>
            </a:r>
          </a:p>
          <a:p>
            <a:pPr>
              <a:lnSpc>
                <a:spcPct val="150000"/>
              </a:lnSpc>
              <a:buNone/>
            </a:pPr>
            <a:r>
              <a:rPr lang="en-IN" sz="1867" dirty="0">
                <a:solidFill>
                  <a:schemeClr val="tx1">
                    <a:lumMod val="95000"/>
                    <a:lumOff val="5000"/>
                  </a:schemeClr>
                </a:solidFill>
                <a:latin typeface="Calibri" pitchFamily="34" charset="0"/>
                <a:cs typeface="Calibri" pitchFamily="34" charset="0"/>
              </a:rPr>
              <a:t>c) Articles of Association</a:t>
            </a:r>
          </a:p>
          <a:p>
            <a:pPr>
              <a:lnSpc>
                <a:spcPct val="150000"/>
              </a:lnSpc>
            </a:pPr>
            <a:r>
              <a:rPr lang="en-IN" sz="1867" b="1" dirty="0">
                <a:solidFill>
                  <a:schemeClr val="tx1">
                    <a:lumMod val="95000"/>
                    <a:lumOff val="5000"/>
                  </a:schemeClr>
                </a:solidFill>
                <a:latin typeface="Calibri" pitchFamily="34" charset="0"/>
                <a:cs typeface="Calibri" pitchFamily="34" charset="0"/>
              </a:rPr>
              <a:t>Winding up: </a:t>
            </a:r>
            <a:r>
              <a:rPr lang="en-IN" sz="1867" dirty="0">
                <a:solidFill>
                  <a:schemeClr val="tx1">
                    <a:lumMod val="95000"/>
                    <a:lumOff val="5000"/>
                  </a:schemeClr>
                </a:solidFill>
                <a:latin typeface="Calibri" pitchFamily="34" charset="0"/>
                <a:cs typeface="Calibri" pitchFamily="34" charset="0"/>
              </a:rPr>
              <a:t>The mode of incorporation and termination (winding up) is both as per the Companies Act only. It's born out of law and can be liquidated only by law.</a:t>
            </a:r>
          </a:p>
        </p:txBody>
      </p:sp>
      <p:pic>
        <p:nvPicPr>
          <p:cNvPr id="4" name="Google Shape;63;p14">
            <a:extLst>
              <a:ext uri="{FF2B5EF4-FFF2-40B4-BE49-F238E27FC236}">
                <a16:creationId xmlns:a16="http://schemas.microsoft.com/office/drawing/2014/main" id="{9F394FDC-92BA-436E-95D1-9AF93CA6B0DA}"/>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FORMS OF COMPANY</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IN" sz="1867" b="1" dirty="0">
                <a:solidFill>
                  <a:schemeClr val="tx1">
                    <a:lumMod val="95000"/>
                    <a:lumOff val="5000"/>
                  </a:schemeClr>
                </a:solidFill>
                <a:latin typeface="Calibri" pitchFamily="34" charset="0"/>
                <a:cs typeface="Calibri" pitchFamily="34" charset="0"/>
              </a:rPr>
              <a:t>Private company: </a:t>
            </a:r>
            <a:r>
              <a:rPr lang="en-IN" sz="1867" dirty="0">
                <a:solidFill>
                  <a:schemeClr val="tx1">
                    <a:lumMod val="95000"/>
                    <a:lumOff val="5000"/>
                  </a:schemeClr>
                </a:solidFill>
                <a:latin typeface="Calibri" pitchFamily="34" charset="0"/>
                <a:cs typeface="Calibri" pitchFamily="34" charset="0"/>
              </a:rPr>
              <a:t>A private company:</a:t>
            </a:r>
          </a:p>
          <a:p>
            <a:pPr>
              <a:lnSpc>
                <a:spcPct val="150000"/>
              </a:lnSpc>
              <a:buNone/>
            </a:pPr>
            <a:r>
              <a:rPr lang="en-IN" sz="1867" dirty="0">
                <a:solidFill>
                  <a:schemeClr val="tx1">
                    <a:lumMod val="95000"/>
                    <a:lumOff val="5000"/>
                  </a:schemeClr>
                </a:solidFill>
                <a:latin typeface="Calibri" pitchFamily="34" charset="0"/>
                <a:cs typeface="Calibri" pitchFamily="34" charset="0"/>
              </a:rPr>
              <a:t>1) has a minimum of two and a maximum of two hundred members excluding its past and present employees.</a:t>
            </a:r>
          </a:p>
          <a:p>
            <a:pPr>
              <a:lnSpc>
                <a:spcPct val="150000"/>
              </a:lnSpc>
              <a:buNone/>
            </a:pPr>
            <a:r>
              <a:rPr lang="en-IN" sz="1867" dirty="0">
                <a:solidFill>
                  <a:schemeClr val="tx1">
                    <a:lumMod val="95000"/>
                    <a:lumOff val="5000"/>
                  </a:schemeClr>
                </a:solidFill>
                <a:latin typeface="Calibri" pitchFamily="34" charset="0"/>
                <a:cs typeface="Calibri" pitchFamily="34" charset="0"/>
              </a:rPr>
              <a:t>2) restricts the right of its members to transfer shares.</a:t>
            </a:r>
          </a:p>
          <a:p>
            <a:pPr>
              <a:lnSpc>
                <a:spcPct val="150000"/>
              </a:lnSpc>
              <a:buNone/>
            </a:pPr>
            <a:r>
              <a:rPr lang="en-IN" sz="1867" dirty="0">
                <a:solidFill>
                  <a:schemeClr val="tx1">
                    <a:lumMod val="95000"/>
                    <a:lumOff val="5000"/>
                  </a:schemeClr>
                </a:solidFill>
                <a:latin typeface="Calibri" pitchFamily="34" charset="0"/>
                <a:cs typeface="Calibri" pitchFamily="34" charset="0"/>
              </a:rPr>
              <a:t>3) prohibits an invitation to the public to subscribe for any shares or debentures of the company, or accept any deposits from persons other than its directors, members or relatives.</a:t>
            </a:r>
          </a:p>
          <a:p>
            <a:pPr>
              <a:lnSpc>
                <a:spcPct val="150000"/>
              </a:lnSpc>
              <a:buNone/>
            </a:pPr>
            <a:r>
              <a:rPr lang="en-IN" sz="1867" dirty="0">
                <a:solidFill>
                  <a:schemeClr val="tx1">
                    <a:lumMod val="95000"/>
                    <a:lumOff val="5000"/>
                  </a:schemeClr>
                </a:solidFill>
                <a:latin typeface="Calibri" pitchFamily="34" charset="0"/>
                <a:cs typeface="Calibri" pitchFamily="34" charset="0"/>
              </a:rPr>
              <a:t>4) has a minimum paid up capital of one lakh rupees (subject to change)</a:t>
            </a:r>
          </a:p>
          <a:p>
            <a:pPr>
              <a:lnSpc>
                <a:spcPct val="150000"/>
              </a:lnSpc>
              <a:buNone/>
            </a:pPr>
            <a:r>
              <a:rPr lang="en-IN" sz="1867" dirty="0">
                <a:solidFill>
                  <a:schemeClr val="tx1">
                    <a:lumMod val="95000"/>
                    <a:lumOff val="5000"/>
                  </a:schemeClr>
                </a:solidFill>
                <a:latin typeface="Calibri" pitchFamily="34" charset="0"/>
                <a:cs typeface="Calibri" pitchFamily="34" charset="0"/>
              </a:rPr>
              <a:t>5) uses the word 'Pvt. Ltd.' at the end of its name.</a:t>
            </a:r>
          </a:p>
        </p:txBody>
      </p:sp>
      <p:pic>
        <p:nvPicPr>
          <p:cNvPr id="4" name="Google Shape;63;p14">
            <a:extLst>
              <a:ext uri="{FF2B5EF4-FFF2-40B4-BE49-F238E27FC236}">
                <a16:creationId xmlns:a16="http://schemas.microsoft.com/office/drawing/2014/main" id="{3DB90E25-F986-4563-9EC1-5865DD74A899}"/>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Text Placeholder 2"/>
          <p:cNvSpPr>
            <a:spLocks noGrp="1"/>
          </p:cNvSpPr>
          <p:nvPr>
            <p:ph type="body" idx="1"/>
          </p:nvPr>
        </p:nvSpPr>
        <p:spPr/>
        <p:txBody>
          <a:bodyPr/>
          <a:lstStyle/>
          <a:p>
            <a:pPr>
              <a:lnSpc>
                <a:spcPct val="150000"/>
              </a:lnSpc>
            </a:pPr>
            <a:r>
              <a:rPr lang="en-IN" sz="1867" b="1" dirty="0">
                <a:solidFill>
                  <a:schemeClr val="tx1">
                    <a:lumMod val="95000"/>
                    <a:lumOff val="5000"/>
                  </a:schemeClr>
                </a:solidFill>
                <a:latin typeface="Calibri" pitchFamily="34" charset="0"/>
                <a:cs typeface="Calibri" pitchFamily="34" charset="0"/>
              </a:rPr>
              <a:t>Public company: </a:t>
            </a:r>
            <a:r>
              <a:rPr lang="en-IN" sz="1867" dirty="0">
                <a:solidFill>
                  <a:schemeClr val="tx1">
                    <a:lumMod val="95000"/>
                    <a:lumOff val="5000"/>
                  </a:schemeClr>
                </a:solidFill>
                <a:latin typeface="Calibri" pitchFamily="34" charset="0"/>
                <a:cs typeface="Calibri" pitchFamily="34" charset="0"/>
              </a:rPr>
              <a:t>Under Section 3(i) (ii) of the Companies Act, a public company is a company which is not a private company. By implication, a public company:</a:t>
            </a:r>
          </a:p>
          <a:p>
            <a:pPr>
              <a:lnSpc>
                <a:spcPct val="150000"/>
              </a:lnSpc>
              <a:buNone/>
            </a:pPr>
            <a:r>
              <a:rPr lang="en-IN" sz="1867" dirty="0">
                <a:solidFill>
                  <a:schemeClr val="tx1">
                    <a:lumMod val="95000"/>
                    <a:lumOff val="5000"/>
                  </a:schemeClr>
                </a:solidFill>
                <a:latin typeface="Calibri" pitchFamily="34" charset="0"/>
                <a:cs typeface="Calibri" pitchFamily="34" charset="0"/>
              </a:rPr>
              <a:t>1) has minimum seven people to commence with no upper limit to membership</a:t>
            </a:r>
          </a:p>
          <a:p>
            <a:pPr>
              <a:lnSpc>
                <a:spcPct val="150000"/>
              </a:lnSpc>
              <a:buNone/>
            </a:pPr>
            <a:r>
              <a:rPr lang="en-IN" sz="1867" dirty="0">
                <a:solidFill>
                  <a:schemeClr val="tx1">
                    <a:lumMod val="95000"/>
                    <a:lumOff val="5000"/>
                  </a:schemeClr>
                </a:solidFill>
                <a:latin typeface="Calibri" pitchFamily="34" charset="0"/>
                <a:cs typeface="Calibri" pitchFamily="34" charset="0"/>
              </a:rPr>
              <a:t>2) does not restrict any transfer of shares</a:t>
            </a:r>
          </a:p>
          <a:p>
            <a:pPr>
              <a:lnSpc>
                <a:spcPct val="150000"/>
              </a:lnSpc>
              <a:buNone/>
            </a:pPr>
            <a:r>
              <a:rPr lang="en-IN" sz="1867" dirty="0">
                <a:solidFill>
                  <a:schemeClr val="tx1">
                    <a:lumMod val="95000"/>
                    <a:lumOff val="5000"/>
                  </a:schemeClr>
                </a:solidFill>
                <a:latin typeface="Calibri" pitchFamily="34" charset="0"/>
                <a:cs typeface="Calibri" pitchFamily="34" charset="0"/>
              </a:rPr>
              <a:t>3) invites public to subscribe for its shares, debentures and public deposits.</a:t>
            </a:r>
          </a:p>
          <a:p>
            <a:pPr>
              <a:lnSpc>
                <a:spcPct val="150000"/>
              </a:lnSpc>
              <a:buNone/>
            </a:pPr>
            <a:r>
              <a:rPr lang="en-IN" sz="1867" dirty="0">
                <a:solidFill>
                  <a:schemeClr val="tx1">
                    <a:lumMod val="95000"/>
                    <a:lumOff val="5000"/>
                  </a:schemeClr>
                </a:solidFill>
                <a:latin typeface="Calibri" pitchFamily="34" charset="0"/>
                <a:cs typeface="Calibri" pitchFamily="34" charset="0"/>
              </a:rPr>
              <a:t>4) has a minimum paid up capital of five lakh rupees.</a:t>
            </a:r>
          </a:p>
          <a:p>
            <a:pPr>
              <a:lnSpc>
                <a:spcPct val="150000"/>
              </a:lnSpc>
              <a:buNone/>
            </a:pPr>
            <a:r>
              <a:rPr lang="en-IN" sz="1867" dirty="0">
                <a:solidFill>
                  <a:schemeClr val="tx1">
                    <a:lumMod val="95000"/>
                    <a:lumOff val="5000"/>
                  </a:schemeClr>
                </a:solidFill>
                <a:latin typeface="Calibri" pitchFamily="34" charset="0"/>
                <a:cs typeface="Calibri" pitchFamily="34" charset="0"/>
              </a:rPr>
              <a:t>5) uses the word 'Ltd.' at the end of its name.</a:t>
            </a:r>
          </a:p>
        </p:txBody>
      </p:sp>
      <p:pic>
        <p:nvPicPr>
          <p:cNvPr id="4" name="Google Shape;63;p14">
            <a:extLst>
              <a:ext uri="{FF2B5EF4-FFF2-40B4-BE49-F238E27FC236}">
                <a16:creationId xmlns:a16="http://schemas.microsoft.com/office/drawing/2014/main" id="{ADFBAB60-B43B-4965-B6F5-3D0EB27DA9A0}"/>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THANKING YOU</a:t>
            </a:r>
            <a:endParaRPr sz="5333" b="1">
              <a:solidFill>
                <a:srgbClr val="000000"/>
              </a:solidFill>
              <a:latin typeface="Arial"/>
              <a:ea typeface="Arial"/>
              <a:cs typeface="Arial"/>
              <a:sym typeface="Arial"/>
            </a:endParaRPr>
          </a:p>
          <a:p>
            <a:pPr marL="609585" algn="ctr">
              <a:lnSpc>
                <a:spcPct val="115000"/>
              </a:lnSpc>
              <a:buClr>
                <a:srgbClr val="000000"/>
              </a:buClr>
              <a:buSzPts val="4000"/>
            </a:pPr>
            <a:r>
              <a:rPr lang="en" sz="5333" b="1">
                <a:solidFill>
                  <a:srgbClr val="FF0000"/>
                </a:solidFill>
                <a:latin typeface="Arial"/>
                <a:ea typeface="Arial"/>
                <a:cs typeface="Arial"/>
                <a:sym typeface="Arial"/>
              </a:rPr>
              <a:t>ODM EDUCATIONAL GROUP</a:t>
            </a:r>
            <a:endParaRPr sz="5333" b="1">
              <a:solidFill>
                <a:srgbClr val="FF0000"/>
              </a:solidFill>
              <a:latin typeface="Arial"/>
              <a:ea typeface="Arial"/>
              <a:cs typeface="Arial"/>
              <a:sym typeface="Arial"/>
            </a:endParaRPr>
          </a:p>
          <a:p>
            <a:pPr>
              <a:buClr>
                <a:srgbClr val="000000"/>
              </a:buClr>
              <a:buSzPts val="1400"/>
            </a:pPr>
            <a:endParaRPr sz="1867">
              <a:solidFill>
                <a:srgbClr val="000000"/>
              </a:solidFill>
              <a:latin typeface="Arial"/>
              <a:ea typeface="Arial"/>
              <a:cs typeface="Arial"/>
              <a:sym typeface="Arial"/>
            </a:endParaRPr>
          </a:p>
        </p:txBody>
      </p:sp>
      <p:pic>
        <p:nvPicPr>
          <p:cNvPr id="4" name="Google Shape;63;p14">
            <a:extLst>
              <a:ext uri="{FF2B5EF4-FFF2-40B4-BE49-F238E27FC236}">
                <a16:creationId xmlns:a16="http://schemas.microsoft.com/office/drawing/2014/main" id="{BC9CA288-A6F7-4AB9-9D96-89EFD10F63B4}"/>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r>
              <a:rPr lang="en" sz="4000" b="1" dirty="0">
                <a:solidFill>
                  <a:srgbClr val="FF0000"/>
                </a:solidFill>
                <a:latin typeface="Calibri"/>
                <a:ea typeface="Calibri"/>
                <a:cs typeface="Calibri"/>
                <a:sym typeface="Calibri"/>
              </a:rPr>
              <a:t>JOINT STOCK COMPANY </a:t>
            </a:r>
            <a:endParaRPr sz="3867"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900" tIns="121900" rIns="121900" bIns="121900" anchor="t" anchorCtr="0">
            <a:noAutofit/>
          </a:bodyPr>
          <a:lstStyle/>
          <a:p>
            <a:r>
              <a:rPr lang="en" sz="2400" b="1" dirty="0"/>
              <a:t>SUBJECT : (ENTREPRENEURSHIP)</a:t>
            </a:r>
            <a:endParaRPr sz="2400" b="1"/>
          </a:p>
          <a:p>
            <a:r>
              <a:rPr lang="en" sz="2400" b="1" dirty="0"/>
              <a:t>CHAPTER NUMBER: 2</a:t>
            </a:r>
            <a:endParaRPr sz="2400" b="1"/>
          </a:p>
          <a:p>
            <a:r>
              <a:rPr lang="en" sz="2400" b="1" dirty="0"/>
              <a:t>CHAPTER NAME : ENTREPRENEURIAL PLANNING</a:t>
            </a:r>
            <a:endParaRPr sz="2400" b="1"/>
          </a:p>
        </p:txBody>
      </p:sp>
      <p:pic>
        <p:nvPicPr>
          <p:cNvPr id="6" name="Google Shape;63;p14">
            <a:extLst>
              <a:ext uri="{FF2B5EF4-FFF2-40B4-BE49-F238E27FC236}">
                <a16:creationId xmlns:a16="http://schemas.microsoft.com/office/drawing/2014/main" id="{A74176CD-F493-4902-BA6F-771B2CE1C4FB}"/>
              </a:ext>
            </a:extLst>
          </p:cNvPr>
          <p:cNvPicPr preferRelativeResize="0"/>
          <p:nvPr/>
        </p:nvPicPr>
        <p:blipFill rotWithShape="1">
          <a:blip r:embed="rId4">
            <a:alphaModFix/>
          </a:blip>
          <a:srcRect/>
          <a:stretch/>
        </p:blipFill>
        <p:spPr>
          <a:xfrm>
            <a:off x="94937" y="158240"/>
            <a:ext cx="1232526" cy="611875"/>
          </a:xfrm>
          <a:prstGeom prst="rect">
            <a:avLst/>
          </a:prstGeom>
          <a:noFill/>
          <a:ln>
            <a:noFill/>
          </a:ln>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64" name="Google Shape;64;p14"/>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STEPS TO COMMENCE A COMPANY IN INDIA</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Promotion</a:t>
            </a:r>
          </a:p>
          <a:p>
            <a:pPr>
              <a:lnSpc>
                <a:spcPct val="150000"/>
              </a:lnSpc>
            </a:pPr>
            <a:r>
              <a:rPr lang="en-US" sz="1867" dirty="0">
                <a:solidFill>
                  <a:schemeClr val="tx1">
                    <a:lumMod val="95000"/>
                    <a:lumOff val="5000"/>
                  </a:schemeClr>
                </a:solidFill>
                <a:latin typeface="Calibri" pitchFamily="34" charset="0"/>
                <a:cs typeface="Calibri" pitchFamily="34" charset="0"/>
              </a:rPr>
              <a:t>Incorporation</a:t>
            </a:r>
          </a:p>
          <a:p>
            <a:pPr>
              <a:lnSpc>
                <a:spcPct val="150000"/>
              </a:lnSpc>
            </a:pPr>
            <a:r>
              <a:rPr lang="en-US" sz="1867" dirty="0">
                <a:solidFill>
                  <a:schemeClr val="tx1">
                    <a:lumMod val="95000"/>
                    <a:lumOff val="5000"/>
                  </a:schemeClr>
                </a:solidFill>
                <a:latin typeface="Calibri" pitchFamily="34" charset="0"/>
                <a:cs typeface="Calibri" pitchFamily="34" charset="0"/>
              </a:rPr>
              <a:t>Subscription of capital</a:t>
            </a:r>
          </a:p>
          <a:p>
            <a:pPr>
              <a:lnSpc>
                <a:spcPct val="150000"/>
              </a:lnSpc>
            </a:pPr>
            <a:r>
              <a:rPr lang="en-US" sz="1867" dirty="0">
                <a:solidFill>
                  <a:schemeClr val="tx1">
                    <a:lumMod val="95000"/>
                    <a:lumOff val="5000"/>
                  </a:schemeClr>
                </a:solidFill>
                <a:latin typeface="Calibri" pitchFamily="34" charset="0"/>
                <a:cs typeface="Calibri" pitchFamily="34" charset="0"/>
              </a:rPr>
              <a:t>Commencement of business</a:t>
            </a:r>
            <a:endParaRPr lang="en-IN" sz="1867" dirty="0">
              <a:solidFill>
                <a:schemeClr val="tx1">
                  <a:lumMod val="95000"/>
                  <a:lumOff val="5000"/>
                </a:schemeClr>
              </a:solidFill>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AF33DBDE-6CE5-43A7-AE93-199834395C1C}"/>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71" name="Google Shape;71;p15"/>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LEGAL FORMALITIES</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Obtain PAN number from income tax department</a:t>
            </a:r>
          </a:p>
          <a:p>
            <a:pPr>
              <a:lnSpc>
                <a:spcPct val="150000"/>
              </a:lnSpc>
            </a:pPr>
            <a:r>
              <a:rPr lang="en-US" sz="1867" dirty="0">
                <a:solidFill>
                  <a:schemeClr val="tx1">
                    <a:lumMod val="95000"/>
                    <a:lumOff val="5000"/>
                  </a:schemeClr>
                </a:solidFill>
                <a:latin typeface="Calibri" pitchFamily="34" charset="0"/>
                <a:cs typeface="Calibri" pitchFamily="34" charset="0"/>
              </a:rPr>
              <a:t>Open a current account</a:t>
            </a:r>
          </a:p>
          <a:p>
            <a:pPr>
              <a:lnSpc>
                <a:spcPct val="150000"/>
              </a:lnSpc>
            </a:pPr>
            <a:r>
              <a:rPr lang="en-US" sz="1867" dirty="0">
                <a:solidFill>
                  <a:schemeClr val="tx1">
                    <a:lumMod val="95000"/>
                    <a:lumOff val="5000"/>
                  </a:schemeClr>
                </a:solidFill>
                <a:latin typeface="Calibri" pitchFamily="34" charset="0"/>
                <a:cs typeface="Calibri" pitchFamily="34" charset="0"/>
              </a:rPr>
              <a:t>Register your company</a:t>
            </a:r>
          </a:p>
          <a:p>
            <a:pPr>
              <a:lnSpc>
                <a:spcPct val="150000"/>
              </a:lnSpc>
            </a:pPr>
            <a:r>
              <a:rPr lang="en-US" sz="1867" dirty="0">
                <a:solidFill>
                  <a:schemeClr val="tx1">
                    <a:lumMod val="95000"/>
                    <a:lumOff val="5000"/>
                  </a:schemeClr>
                </a:solidFill>
                <a:latin typeface="Calibri" pitchFamily="34" charset="0"/>
                <a:cs typeface="Calibri" pitchFamily="34" charset="0"/>
              </a:rPr>
              <a:t>Register for service tax</a:t>
            </a:r>
          </a:p>
          <a:p>
            <a:pPr>
              <a:lnSpc>
                <a:spcPct val="150000"/>
              </a:lnSpc>
            </a:pPr>
            <a:r>
              <a:rPr lang="en-US" sz="1867" dirty="0">
                <a:solidFill>
                  <a:schemeClr val="tx1">
                    <a:lumMod val="95000"/>
                    <a:lumOff val="5000"/>
                  </a:schemeClr>
                </a:solidFill>
                <a:latin typeface="Calibri" pitchFamily="34" charset="0"/>
                <a:cs typeface="Calibri" pitchFamily="34" charset="0"/>
              </a:rPr>
              <a:t>Register for VAT/ Sales tax</a:t>
            </a:r>
          </a:p>
          <a:p>
            <a:pPr>
              <a:lnSpc>
                <a:spcPct val="150000"/>
              </a:lnSpc>
            </a:pPr>
            <a:r>
              <a:rPr lang="en-US" sz="1867" dirty="0">
                <a:solidFill>
                  <a:schemeClr val="tx1">
                    <a:lumMod val="95000"/>
                    <a:lumOff val="5000"/>
                  </a:schemeClr>
                </a:solidFill>
                <a:latin typeface="Calibri" pitchFamily="34" charset="0"/>
                <a:cs typeface="Calibri" pitchFamily="34" charset="0"/>
              </a:rPr>
              <a:t>Excise duty</a:t>
            </a:r>
          </a:p>
          <a:p>
            <a:pPr>
              <a:buNone/>
            </a:pPr>
            <a:endParaRPr lang="en-IN" dirty="0">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81333F66-D9E2-4A03-87D5-9F91746E65EB}"/>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Custom duty</a:t>
            </a:r>
          </a:p>
          <a:p>
            <a:pPr>
              <a:lnSpc>
                <a:spcPct val="150000"/>
              </a:lnSpc>
            </a:pPr>
            <a:r>
              <a:rPr lang="en-US" sz="1867" dirty="0">
                <a:solidFill>
                  <a:schemeClr val="tx1">
                    <a:lumMod val="95000"/>
                    <a:lumOff val="5000"/>
                  </a:schemeClr>
                </a:solidFill>
                <a:latin typeface="Calibri" pitchFamily="34" charset="0"/>
                <a:cs typeface="Calibri" pitchFamily="34" charset="0"/>
              </a:rPr>
              <a:t>File entrepreneurship memorandum at district industries center.</a:t>
            </a:r>
          </a:p>
          <a:p>
            <a:pPr>
              <a:lnSpc>
                <a:spcPct val="150000"/>
              </a:lnSpc>
            </a:pPr>
            <a:r>
              <a:rPr lang="en-US" sz="1867" dirty="0">
                <a:solidFill>
                  <a:schemeClr val="tx1">
                    <a:lumMod val="95000"/>
                    <a:lumOff val="5000"/>
                  </a:schemeClr>
                </a:solidFill>
                <a:latin typeface="Calibri" pitchFamily="34" charset="0"/>
                <a:cs typeface="Calibri" pitchFamily="34" charset="0"/>
              </a:rPr>
              <a:t>Apply for tax deduction</a:t>
            </a:r>
          </a:p>
          <a:p>
            <a:pPr>
              <a:lnSpc>
                <a:spcPct val="150000"/>
              </a:lnSpc>
            </a:pPr>
            <a:r>
              <a:rPr lang="en-US" sz="1867" dirty="0">
                <a:solidFill>
                  <a:schemeClr val="tx1">
                    <a:lumMod val="95000"/>
                    <a:lumOff val="5000"/>
                  </a:schemeClr>
                </a:solidFill>
                <a:latin typeface="Calibri" pitchFamily="34" charset="0"/>
                <a:cs typeface="Calibri" pitchFamily="34" charset="0"/>
              </a:rPr>
              <a:t>Permissions required at the construction stage</a:t>
            </a:r>
          </a:p>
          <a:p>
            <a:pPr>
              <a:lnSpc>
                <a:spcPct val="150000"/>
              </a:lnSpc>
            </a:pPr>
            <a:r>
              <a:rPr lang="en-US" sz="1867" dirty="0">
                <a:solidFill>
                  <a:schemeClr val="tx1">
                    <a:lumMod val="95000"/>
                    <a:lumOff val="5000"/>
                  </a:schemeClr>
                </a:solidFill>
                <a:latin typeface="Calibri" pitchFamily="34" charset="0"/>
                <a:cs typeface="Calibri" pitchFamily="34" charset="0"/>
              </a:rPr>
              <a:t>Employees provident fund</a:t>
            </a:r>
          </a:p>
          <a:p>
            <a:pPr>
              <a:lnSpc>
                <a:spcPct val="150000"/>
              </a:lnSpc>
            </a:pPr>
            <a:r>
              <a:rPr lang="en-US" sz="1867" dirty="0">
                <a:solidFill>
                  <a:schemeClr val="tx1">
                    <a:lumMod val="95000"/>
                    <a:lumOff val="5000"/>
                  </a:schemeClr>
                </a:solidFill>
                <a:latin typeface="Calibri" pitchFamily="34" charset="0"/>
                <a:cs typeface="Calibri" pitchFamily="34" charset="0"/>
              </a:rPr>
              <a:t>Employees state insurance scheme.</a:t>
            </a:r>
          </a:p>
          <a:p>
            <a:endParaRPr lang="en-IN" dirty="0">
              <a:latin typeface="Calibri" pitchFamily="34" charset="0"/>
              <a:cs typeface="Calibri" pitchFamily="34" charset="0"/>
            </a:endParaRPr>
          </a:p>
        </p:txBody>
      </p:sp>
      <p:pic>
        <p:nvPicPr>
          <p:cNvPr id="4" name="Google Shape;63;p14">
            <a:extLst>
              <a:ext uri="{FF2B5EF4-FFF2-40B4-BE49-F238E27FC236}">
                <a16:creationId xmlns:a16="http://schemas.microsoft.com/office/drawing/2014/main" id="{CC76D49B-C921-4F16-996F-8F75DCC0AEFF}"/>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TYPES OF BUSINESS ACTIVITY</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Manufacturing: It includes all those processes which lead to production of goods using human and mechanical power. It means conversion of raw materials into finished products. Finished products can be industrial goods or consumer goods.</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Service: Service is an intangible commodity, it cannot be stored that is it should be consumed at the point of sale and it does not lead to transfer of ownership.</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Trading: It is buying, selling or exchanging goods or services.</a:t>
            </a:r>
          </a:p>
          <a:p>
            <a:pPr>
              <a:buFont typeface="Wingdings" pitchFamily="2" charset="2"/>
              <a:buChar char="Ø"/>
            </a:pPr>
            <a:endParaRPr lang="en-US" dirty="0">
              <a:latin typeface="Calibri" pitchFamily="34" charset="0"/>
              <a:cs typeface="Calibri" pitchFamily="34" charset="0"/>
            </a:endParaRPr>
          </a:p>
          <a:p>
            <a:pPr>
              <a:buFont typeface="Wingdings" pitchFamily="2" charset="2"/>
              <a:buChar char="v"/>
            </a:pPr>
            <a:endParaRPr lang="en-US" dirty="0"/>
          </a:p>
          <a:p>
            <a:pPr>
              <a:buFont typeface="Wingdings" pitchFamily="2" charset="2"/>
              <a:buChar char="v"/>
            </a:pPr>
            <a:endParaRPr lang="en-IN" dirty="0"/>
          </a:p>
        </p:txBody>
      </p:sp>
      <p:pic>
        <p:nvPicPr>
          <p:cNvPr id="5" name="Google Shape;63;p14">
            <a:extLst>
              <a:ext uri="{FF2B5EF4-FFF2-40B4-BE49-F238E27FC236}">
                <a16:creationId xmlns:a16="http://schemas.microsoft.com/office/drawing/2014/main" id="{D553E211-3F43-4365-9094-D8998FB87AA5}"/>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THANKING YOU</a:t>
            </a:r>
            <a:endParaRPr sz="5333" b="1">
              <a:solidFill>
                <a:srgbClr val="000000"/>
              </a:solidFill>
              <a:latin typeface="Arial"/>
              <a:ea typeface="Arial"/>
              <a:cs typeface="Arial"/>
              <a:sym typeface="Arial"/>
            </a:endParaRPr>
          </a:p>
          <a:p>
            <a:pPr marL="609585" algn="ctr">
              <a:lnSpc>
                <a:spcPct val="115000"/>
              </a:lnSpc>
              <a:buClr>
                <a:srgbClr val="000000"/>
              </a:buClr>
              <a:buSzPts val="4000"/>
            </a:pPr>
            <a:r>
              <a:rPr lang="en" sz="5333" b="1">
                <a:solidFill>
                  <a:srgbClr val="FF0000"/>
                </a:solidFill>
                <a:latin typeface="Arial"/>
                <a:ea typeface="Arial"/>
                <a:cs typeface="Arial"/>
                <a:sym typeface="Arial"/>
              </a:rPr>
              <a:t>ODM EDUCATIONAL GROUP</a:t>
            </a:r>
            <a:endParaRPr sz="5333" b="1">
              <a:solidFill>
                <a:srgbClr val="FF0000"/>
              </a:solidFill>
              <a:latin typeface="Arial"/>
              <a:ea typeface="Arial"/>
              <a:cs typeface="Arial"/>
              <a:sym typeface="Arial"/>
            </a:endParaRPr>
          </a:p>
          <a:p>
            <a:pPr>
              <a:buClr>
                <a:srgbClr val="000000"/>
              </a:buClr>
              <a:buSzPts val="1400"/>
            </a:pPr>
            <a:endParaRPr sz="1867">
              <a:solidFill>
                <a:srgbClr val="000000"/>
              </a:solidFill>
              <a:latin typeface="Arial"/>
              <a:ea typeface="Arial"/>
              <a:cs typeface="Arial"/>
              <a:sym typeface="Arial"/>
            </a:endParaRPr>
          </a:p>
        </p:txBody>
      </p:sp>
      <p:pic>
        <p:nvPicPr>
          <p:cNvPr id="4" name="Google Shape;63;p14">
            <a:extLst>
              <a:ext uri="{FF2B5EF4-FFF2-40B4-BE49-F238E27FC236}">
                <a16:creationId xmlns:a16="http://schemas.microsoft.com/office/drawing/2014/main" id="{9B62C065-AC86-4D85-A9D1-9C5A24F365CC}"/>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64" name="Google Shape;64;p14"/>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BUSINESS PLAN</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A business plan is basically a written representation of an entrepreneur’s vision for his business. It is a comprehensively written document prepared by an entrepreneur describing formally all the external and internal factors involved in starting a new venture.</a:t>
            </a:r>
            <a:endParaRPr lang="en-IN" sz="1867" dirty="0">
              <a:solidFill>
                <a:schemeClr val="tx1">
                  <a:lumMod val="95000"/>
                  <a:lumOff val="5000"/>
                </a:schemeClr>
              </a:solidFill>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35B6BE5C-83F1-427A-B45F-E982EDA6A831}"/>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71" name="Google Shape;71;p15"/>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BUSINESS PLAN- A DECISION MAKING TOOL</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IN" sz="1867" dirty="0">
                <a:solidFill>
                  <a:schemeClr val="tx1">
                    <a:lumMod val="95000"/>
                    <a:lumOff val="5000"/>
                  </a:schemeClr>
                </a:solidFill>
                <a:latin typeface="Calibri" pitchFamily="34" charset="0"/>
                <a:cs typeface="Calibri" pitchFamily="34" charset="0"/>
              </a:rPr>
              <a:t>Describing all necessary inputs for the enterprise.</a:t>
            </a:r>
          </a:p>
          <a:p>
            <a:pPr>
              <a:lnSpc>
                <a:spcPct val="150000"/>
              </a:lnSpc>
            </a:pPr>
            <a:r>
              <a:rPr lang="en-IN" sz="1867" dirty="0">
                <a:solidFill>
                  <a:schemeClr val="tx1">
                    <a:lumMod val="95000"/>
                    <a:lumOff val="5000"/>
                  </a:schemeClr>
                </a:solidFill>
                <a:latin typeface="Calibri" pitchFamily="34" charset="0"/>
                <a:cs typeface="Calibri" pitchFamily="34" charset="0"/>
              </a:rPr>
              <a:t>Explaining the mode of utilization of the resources.</a:t>
            </a:r>
          </a:p>
          <a:p>
            <a:pPr>
              <a:lnSpc>
                <a:spcPct val="150000"/>
              </a:lnSpc>
            </a:pPr>
            <a:r>
              <a:rPr lang="en-IN" sz="1867" dirty="0">
                <a:solidFill>
                  <a:schemeClr val="tx1">
                    <a:lumMod val="95000"/>
                    <a:lumOff val="5000"/>
                  </a:schemeClr>
                </a:solidFill>
                <a:latin typeface="Calibri" pitchFamily="34" charset="0"/>
                <a:cs typeface="Calibri" pitchFamily="34" charset="0"/>
              </a:rPr>
              <a:t>Detailing the strategies for the execution of the project.</a:t>
            </a:r>
          </a:p>
          <a:p>
            <a:pPr>
              <a:lnSpc>
                <a:spcPct val="150000"/>
              </a:lnSpc>
            </a:pPr>
            <a:r>
              <a:rPr lang="en-IN" sz="1867" dirty="0">
                <a:solidFill>
                  <a:schemeClr val="tx1">
                    <a:lumMod val="95000"/>
                    <a:lumOff val="5000"/>
                  </a:schemeClr>
                </a:solidFill>
                <a:latin typeface="Calibri" pitchFamily="34" charset="0"/>
                <a:cs typeface="Calibri" pitchFamily="34" charset="0"/>
              </a:rPr>
              <a:t>Outlining the desired goals</a:t>
            </a:r>
          </a:p>
          <a:p>
            <a:pPr>
              <a:lnSpc>
                <a:spcPct val="150000"/>
              </a:lnSpc>
            </a:pPr>
            <a:r>
              <a:rPr lang="en-IN" sz="1867" dirty="0">
                <a:solidFill>
                  <a:schemeClr val="tx1">
                    <a:lumMod val="95000"/>
                    <a:lumOff val="5000"/>
                  </a:schemeClr>
                </a:solidFill>
                <a:latin typeface="Calibri" pitchFamily="34" charset="0"/>
                <a:cs typeface="Calibri" pitchFamily="34" charset="0"/>
              </a:rPr>
              <a:t>Assessing market sensitivity and the profitability of the venture.</a:t>
            </a:r>
          </a:p>
        </p:txBody>
      </p:sp>
      <p:pic>
        <p:nvPicPr>
          <p:cNvPr id="7" name="Google Shape;63;p14">
            <a:extLst>
              <a:ext uri="{FF2B5EF4-FFF2-40B4-BE49-F238E27FC236}">
                <a16:creationId xmlns:a16="http://schemas.microsoft.com/office/drawing/2014/main" id="{CA416274-288E-4664-AB25-47DE07CA0A0A}"/>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SCOPE OF THE BUSINESS PLAN</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IN" sz="1867" dirty="0">
                <a:latin typeface="Calibri" pitchFamily="34" charset="0"/>
                <a:cs typeface="Calibri" pitchFamily="34" charset="0"/>
              </a:rPr>
              <a:t>A business plan represents all aspects of the business planning process declaring vision and strategy alongside sub-plans to cover:</a:t>
            </a:r>
          </a:p>
          <a:p>
            <a:pPr>
              <a:lnSpc>
                <a:spcPct val="150000"/>
              </a:lnSpc>
            </a:pPr>
            <a:r>
              <a:rPr lang="en-IN" sz="1867" dirty="0">
                <a:latin typeface="Calibri" pitchFamily="34" charset="0"/>
                <a:cs typeface="Calibri" pitchFamily="34" charset="0"/>
              </a:rPr>
              <a:t>Marketing</a:t>
            </a:r>
          </a:p>
          <a:p>
            <a:pPr>
              <a:lnSpc>
                <a:spcPct val="150000"/>
              </a:lnSpc>
            </a:pPr>
            <a:r>
              <a:rPr lang="en-IN" sz="1867" dirty="0">
                <a:latin typeface="Calibri" pitchFamily="34" charset="0"/>
                <a:cs typeface="Calibri" pitchFamily="34" charset="0"/>
              </a:rPr>
              <a:t>Finance</a:t>
            </a:r>
          </a:p>
          <a:p>
            <a:pPr>
              <a:lnSpc>
                <a:spcPct val="150000"/>
              </a:lnSpc>
            </a:pPr>
            <a:r>
              <a:rPr lang="en-IN" sz="1867" dirty="0">
                <a:latin typeface="Calibri" pitchFamily="34" charset="0"/>
                <a:cs typeface="Calibri" pitchFamily="34" charset="0"/>
              </a:rPr>
              <a:t>Operations</a:t>
            </a:r>
          </a:p>
          <a:p>
            <a:pPr>
              <a:lnSpc>
                <a:spcPct val="150000"/>
              </a:lnSpc>
            </a:pPr>
            <a:r>
              <a:rPr lang="en-IN" sz="1867" dirty="0">
                <a:latin typeface="Calibri" pitchFamily="34" charset="0"/>
                <a:cs typeface="Calibri" pitchFamily="34" charset="0"/>
              </a:rPr>
              <a:t>Human resources</a:t>
            </a:r>
          </a:p>
          <a:p>
            <a:pPr>
              <a:lnSpc>
                <a:spcPct val="150000"/>
              </a:lnSpc>
            </a:pPr>
            <a:r>
              <a:rPr lang="en-IN" sz="1867" dirty="0">
                <a:latin typeface="Calibri" pitchFamily="34" charset="0"/>
                <a:cs typeface="Calibri" pitchFamily="34" charset="0"/>
              </a:rPr>
              <a:t>Legal compliance</a:t>
            </a:r>
          </a:p>
          <a:p>
            <a:pPr>
              <a:lnSpc>
                <a:spcPct val="150000"/>
              </a:lnSpc>
            </a:pPr>
            <a:r>
              <a:rPr lang="en-IN" sz="1867" dirty="0">
                <a:latin typeface="Calibri" pitchFamily="34" charset="0"/>
                <a:cs typeface="Calibri" pitchFamily="34" charset="0"/>
              </a:rPr>
              <a:t>Intellectual property rights, etc.</a:t>
            </a:r>
          </a:p>
        </p:txBody>
      </p:sp>
      <p:pic>
        <p:nvPicPr>
          <p:cNvPr id="5" name="Google Shape;63;p14">
            <a:extLst>
              <a:ext uri="{FF2B5EF4-FFF2-40B4-BE49-F238E27FC236}">
                <a16:creationId xmlns:a16="http://schemas.microsoft.com/office/drawing/2014/main" id="{5D96B3EF-DEA9-4BCF-800E-DB07A2E0454C}"/>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WHO SHOULD WRITE THE PLAN?</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A business plan requires knowledge of diverse business disciplines. A business plan should be prepared by the entrepreneur himself, with the advice and input derived from:</a:t>
            </a:r>
          </a:p>
          <a:p>
            <a:pPr>
              <a:lnSpc>
                <a:spcPct val="150000"/>
              </a:lnSpc>
            </a:pPr>
            <a:r>
              <a:rPr lang="en-IN" sz="1867" dirty="0">
                <a:solidFill>
                  <a:schemeClr val="tx1">
                    <a:lumMod val="95000"/>
                    <a:lumOff val="5000"/>
                  </a:schemeClr>
                </a:solidFill>
                <a:latin typeface="Calibri" pitchFamily="34" charset="0"/>
                <a:cs typeface="Calibri" pitchFamily="34" charset="0"/>
              </a:rPr>
              <a:t>Lawyers,</a:t>
            </a:r>
          </a:p>
          <a:p>
            <a:pPr>
              <a:lnSpc>
                <a:spcPct val="150000"/>
              </a:lnSpc>
            </a:pPr>
            <a:r>
              <a:rPr lang="en-IN" sz="1867" dirty="0">
                <a:solidFill>
                  <a:schemeClr val="tx1">
                    <a:lumMod val="95000"/>
                    <a:lumOff val="5000"/>
                  </a:schemeClr>
                </a:solidFill>
                <a:latin typeface="Calibri" pitchFamily="34" charset="0"/>
                <a:cs typeface="Calibri" pitchFamily="34" charset="0"/>
              </a:rPr>
              <a:t>Accountants,</a:t>
            </a:r>
          </a:p>
          <a:p>
            <a:pPr>
              <a:lnSpc>
                <a:spcPct val="150000"/>
              </a:lnSpc>
            </a:pPr>
            <a:r>
              <a:rPr lang="en-IN" sz="1867" dirty="0">
                <a:solidFill>
                  <a:schemeClr val="tx1">
                    <a:lumMod val="95000"/>
                    <a:lumOff val="5000"/>
                  </a:schemeClr>
                </a:solidFill>
                <a:latin typeface="Calibri" pitchFamily="34" charset="0"/>
                <a:cs typeface="Calibri" pitchFamily="34" charset="0"/>
              </a:rPr>
              <a:t>Marketing consultants,</a:t>
            </a:r>
          </a:p>
          <a:p>
            <a:pPr>
              <a:lnSpc>
                <a:spcPct val="150000"/>
              </a:lnSpc>
            </a:pPr>
            <a:r>
              <a:rPr lang="en-IN" sz="1867" dirty="0">
                <a:solidFill>
                  <a:schemeClr val="tx1">
                    <a:lumMod val="95000"/>
                    <a:lumOff val="5000"/>
                  </a:schemeClr>
                </a:solidFill>
                <a:latin typeface="Calibri" pitchFamily="34" charset="0"/>
                <a:cs typeface="Calibri" pitchFamily="34" charset="0"/>
              </a:rPr>
              <a:t>Engineers</a:t>
            </a:r>
          </a:p>
          <a:p>
            <a:pPr>
              <a:lnSpc>
                <a:spcPct val="150000"/>
              </a:lnSpc>
            </a:pPr>
            <a:r>
              <a:rPr lang="en-IN" sz="1867" dirty="0">
                <a:solidFill>
                  <a:schemeClr val="tx1">
                    <a:lumMod val="95000"/>
                    <a:lumOff val="5000"/>
                  </a:schemeClr>
                </a:solidFill>
                <a:latin typeface="Calibri" pitchFamily="34" charset="0"/>
                <a:cs typeface="Calibri" pitchFamily="34" charset="0"/>
              </a:rPr>
              <a:t>Internet sites</a:t>
            </a:r>
          </a:p>
          <a:p>
            <a:pPr>
              <a:lnSpc>
                <a:spcPct val="150000"/>
              </a:lnSpc>
            </a:pPr>
            <a:r>
              <a:rPr lang="en-IN" sz="1867" dirty="0">
                <a:solidFill>
                  <a:schemeClr val="tx1">
                    <a:lumMod val="95000"/>
                    <a:lumOff val="5000"/>
                  </a:schemeClr>
                </a:solidFill>
                <a:latin typeface="Calibri" pitchFamily="34" charset="0"/>
                <a:cs typeface="Calibri" pitchFamily="34" charset="0"/>
              </a:rPr>
              <a:t>Officially appointed or/and set-up Banks, Specialized financial institutions or Agencies to promote entrepreneurship.</a:t>
            </a:r>
          </a:p>
          <a:p>
            <a:pPr>
              <a:lnSpc>
                <a:spcPct val="150000"/>
              </a:lnSpc>
            </a:pPr>
            <a:r>
              <a:rPr lang="fr-FR" sz="1867" dirty="0">
                <a:solidFill>
                  <a:schemeClr val="tx1">
                    <a:lumMod val="95000"/>
                    <a:lumOff val="5000"/>
                  </a:schemeClr>
                </a:solidFill>
                <a:latin typeface="Calibri" pitchFamily="34" charset="0"/>
                <a:cs typeface="Calibri" pitchFamily="34" charset="0"/>
              </a:rPr>
              <a:t>Friends, relatives, mentors etc.</a:t>
            </a:r>
            <a:endParaRPr lang="en-IN" sz="1867" dirty="0">
              <a:solidFill>
                <a:schemeClr val="tx1">
                  <a:lumMod val="95000"/>
                  <a:lumOff val="5000"/>
                </a:schemeClr>
              </a:solidFill>
              <a:latin typeface="Calibri" pitchFamily="34" charset="0"/>
              <a:cs typeface="Calibri" pitchFamily="34" charset="0"/>
            </a:endParaRPr>
          </a:p>
        </p:txBody>
      </p:sp>
      <p:pic>
        <p:nvPicPr>
          <p:cNvPr id="5" name="Google Shape;63;p14">
            <a:extLst>
              <a:ext uri="{FF2B5EF4-FFF2-40B4-BE49-F238E27FC236}">
                <a16:creationId xmlns:a16="http://schemas.microsoft.com/office/drawing/2014/main" id="{205CA0DF-E3CD-4ED9-A1F9-98DACB2A2313}"/>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IMPORTANCE OF BUSINESS PLAN</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A business plan helps in determining the viability of the venture in the designated market.</a:t>
            </a:r>
          </a:p>
          <a:p>
            <a:pPr>
              <a:lnSpc>
                <a:spcPct val="150000"/>
              </a:lnSpc>
            </a:pPr>
            <a:r>
              <a:rPr lang="en-IN" sz="1867" dirty="0">
                <a:solidFill>
                  <a:schemeClr val="tx1">
                    <a:lumMod val="95000"/>
                    <a:lumOff val="5000"/>
                  </a:schemeClr>
                </a:solidFill>
                <a:latin typeface="Calibri" pitchFamily="34" charset="0"/>
                <a:cs typeface="Calibri" pitchFamily="34" charset="0"/>
              </a:rPr>
              <a:t>Helps in providing guidance to the entrepreneur in organizing his/her planning activities.</a:t>
            </a:r>
          </a:p>
          <a:p>
            <a:pPr>
              <a:lnSpc>
                <a:spcPct val="150000"/>
              </a:lnSpc>
            </a:pPr>
            <a:r>
              <a:rPr lang="en-IN" sz="1867" dirty="0">
                <a:solidFill>
                  <a:schemeClr val="tx1">
                    <a:lumMod val="95000"/>
                    <a:lumOff val="5000"/>
                  </a:schemeClr>
                </a:solidFill>
                <a:latin typeface="Calibri" pitchFamily="34" charset="0"/>
                <a:cs typeface="Calibri" pitchFamily="34" charset="0"/>
              </a:rPr>
              <a:t>Helps in satisfying the concerns, queries, and issues of each group of people interested in the venture.</a:t>
            </a:r>
          </a:p>
          <a:p>
            <a:pPr>
              <a:lnSpc>
                <a:spcPct val="150000"/>
              </a:lnSpc>
            </a:pPr>
            <a:r>
              <a:rPr lang="en-IN" sz="1867" dirty="0">
                <a:solidFill>
                  <a:schemeClr val="tx1">
                    <a:lumMod val="95000"/>
                    <a:lumOff val="5000"/>
                  </a:schemeClr>
                </a:solidFill>
                <a:latin typeface="Calibri" pitchFamily="34" charset="0"/>
                <a:cs typeface="Calibri" pitchFamily="34" charset="0"/>
              </a:rPr>
              <a:t>Provides room for self-assessment and self-evaluation, requiring entrepreneur to think through various scenarios and plan ways to avoid obstacles</a:t>
            </a:r>
            <a:r>
              <a:rPr lang="en-IN" sz="1867" dirty="0">
                <a:solidFill>
                  <a:schemeClr val="tx1">
                    <a:lumMod val="95000"/>
                    <a:lumOff val="5000"/>
                  </a:schemeClr>
                </a:solidFill>
              </a:rPr>
              <a:t>.</a:t>
            </a:r>
          </a:p>
          <a:p>
            <a:pPr>
              <a:buNone/>
            </a:pPr>
            <a:endParaRPr lang="en-IN" dirty="0"/>
          </a:p>
        </p:txBody>
      </p:sp>
      <p:pic>
        <p:nvPicPr>
          <p:cNvPr id="5" name="Google Shape;63;p14">
            <a:extLst>
              <a:ext uri="{FF2B5EF4-FFF2-40B4-BE49-F238E27FC236}">
                <a16:creationId xmlns:a16="http://schemas.microsoft.com/office/drawing/2014/main" id="{161CA62E-8BE6-475B-B09F-CA20E95AB5D6}"/>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Business plan is an important tool for procuring funds. Any investor, before investing in a venture is interested in knowing about 4 C’s to access the credit worthiness of the entrepreneur and the business.</a:t>
            </a:r>
          </a:p>
          <a:p>
            <a:pPr>
              <a:lnSpc>
                <a:spcPct val="150000"/>
              </a:lnSpc>
            </a:pPr>
            <a:r>
              <a:rPr lang="en-US" sz="1867" dirty="0">
                <a:solidFill>
                  <a:schemeClr val="tx1">
                    <a:lumMod val="95000"/>
                    <a:lumOff val="5000"/>
                  </a:schemeClr>
                </a:solidFill>
                <a:latin typeface="Calibri" pitchFamily="34" charset="0"/>
                <a:cs typeface="Calibri" pitchFamily="34" charset="0"/>
              </a:rPr>
              <a:t>A business plan gives a clear indication to the entrepreneur, investors and the government regarding:</a:t>
            </a:r>
          </a:p>
          <a:p>
            <a:pPr>
              <a:lnSpc>
                <a:spcPct val="150000"/>
              </a:lnSpc>
              <a:buFont typeface="Wingdings" pitchFamily="2" charset="2"/>
              <a:buChar char="Ø"/>
            </a:pPr>
            <a:r>
              <a:rPr lang="en-IN" sz="1867" dirty="0">
                <a:solidFill>
                  <a:schemeClr val="tx1">
                    <a:lumMod val="95000"/>
                    <a:lumOff val="5000"/>
                  </a:schemeClr>
                </a:solidFill>
                <a:latin typeface="Calibri" pitchFamily="34" charset="0"/>
                <a:cs typeface="Calibri" pitchFamily="34" charset="0"/>
              </a:rPr>
              <a:t>What an entrepreneur is doing</a:t>
            </a:r>
          </a:p>
          <a:p>
            <a:pPr>
              <a:lnSpc>
                <a:spcPct val="150000"/>
              </a:lnSpc>
              <a:buFont typeface="Wingdings" pitchFamily="2" charset="2"/>
              <a:buChar char="Ø"/>
            </a:pPr>
            <a:r>
              <a:rPr lang="en-IN" sz="1867" dirty="0">
                <a:solidFill>
                  <a:schemeClr val="tx1">
                    <a:lumMod val="95000"/>
                    <a:lumOff val="5000"/>
                  </a:schemeClr>
                </a:solidFill>
                <a:latin typeface="Calibri" pitchFamily="34" charset="0"/>
                <a:cs typeface="Calibri" pitchFamily="34" charset="0"/>
              </a:rPr>
              <a:t> Why he/she is doing it</a:t>
            </a:r>
          </a:p>
          <a:p>
            <a:pPr>
              <a:lnSpc>
                <a:spcPct val="150000"/>
              </a:lnSpc>
              <a:buFont typeface="Wingdings" pitchFamily="2" charset="2"/>
              <a:buChar char="Ø"/>
            </a:pPr>
            <a:r>
              <a:rPr lang="en-IN" sz="1867" dirty="0">
                <a:solidFill>
                  <a:schemeClr val="tx1">
                    <a:lumMod val="95000"/>
                    <a:lumOff val="5000"/>
                  </a:schemeClr>
                </a:solidFill>
                <a:latin typeface="Calibri" pitchFamily="34" charset="0"/>
                <a:cs typeface="Calibri" pitchFamily="34" charset="0"/>
              </a:rPr>
              <a:t>How he/she will do that</a:t>
            </a:r>
          </a:p>
        </p:txBody>
      </p:sp>
      <p:pic>
        <p:nvPicPr>
          <p:cNvPr id="5" name="Google Shape;63;p14">
            <a:extLst>
              <a:ext uri="{FF2B5EF4-FFF2-40B4-BE49-F238E27FC236}">
                <a16:creationId xmlns:a16="http://schemas.microsoft.com/office/drawing/2014/main" id="{14B8453D-6BBC-42D3-9D95-412A59B75997}"/>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FORMATS OF A BUSINESS PLAN</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Elevator pitch</a:t>
            </a:r>
          </a:p>
          <a:p>
            <a:pPr>
              <a:lnSpc>
                <a:spcPct val="150000"/>
              </a:lnSpc>
            </a:pPr>
            <a:r>
              <a:rPr lang="en-US" sz="1867" dirty="0">
                <a:solidFill>
                  <a:schemeClr val="tx1">
                    <a:lumMod val="95000"/>
                    <a:lumOff val="5000"/>
                  </a:schemeClr>
                </a:solidFill>
                <a:latin typeface="Calibri" pitchFamily="34" charset="0"/>
                <a:cs typeface="Calibri" pitchFamily="34" charset="0"/>
              </a:rPr>
              <a:t>A pitch deck with oral narrative</a:t>
            </a:r>
          </a:p>
          <a:p>
            <a:pPr>
              <a:lnSpc>
                <a:spcPct val="150000"/>
              </a:lnSpc>
            </a:pPr>
            <a:r>
              <a:rPr lang="en-US" sz="1867" dirty="0">
                <a:solidFill>
                  <a:schemeClr val="tx1">
                    <a:lumMod val="95000"/>
                    <a:lumOff val="5000"/>
                  </a:schemeClr>
                </a:solidFill>
                <a:latin typeface="Calibri" pitchFamily="34" charset="0"/>
                <a:cs typeface="Calibri" pitchFamily="34" charset="0"/>
              </a:rPr>
              <a:t>A written presentation for external stakeholders</a:t>
            </a:r>
          </a:p>
          <a:p>
            <a:pPr>
              <a:lnSpc>
                <a:spcPct val="150000"/>
              </a:lnSpc>
            </a:pPr>
            <a:r>
              <a:rPr lang="en-US" sz="1867" dirty="0">
                <a:solidFill>
                  <a:schemeClr val="tx1">
                    <a:lumMod val="95000"/>
                    <a:lumOff val="5000"/>
                  </a:schemeClr>
                </a:solidFill>
                <a:latin typeface="Calibri" pitchFamily="34" charset="0"/>
                <a:cs typeface="Calibri" pitchFamily="34" charset="0"/>
              </a:rPr>
              <a:t>An internal operational plan</a:t>
            </a:r>
            <a:endParaRPr lang="en-IN" sz="1867" dirty="0">
              <a:solidFill>
                <a:schemeClr val="tx1">
                  <a:lumMod val="95000"/>
                  <a:lumOff val="5000"/>
                </a:schemeClr>
              </a:solidFill>
              <a:latin typeface="Calibri" pitchFamily="34" charset="0"/>
              <a:cs typeface="Calibri" pitchFamily="34" charset="0"/>
            </a:endParaRPr>
          </a:p>
        </p:txBody>
      </p:sp>
      <p:pic>
        <p:nvPicPr>
          <p:cNvPr id="5" name="Google Shape;63;p14">
            <a:extLst>
              <a:ext uri="{FF2B5EF4-FFF2-40B4-BE49-F238E27FC236}">
                <a16:creationId xmlns:a16="http://schemas.microsoft.com/office/drawing/2014/main" id="{D4D38387-E193-41FA-BB9B-C40CA7364283}"/>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COMPONENTS OF A BUSINESS PLAN</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Introductory profile: This is the cover page of the plan. It provides a brief summary of business plan’s content.</a:t>
            </a:r>
          </a:p>
          <a:p>
            <a:pPr>
              <a:lnSpc>
                <a:spcPct val="150000"/>
              </a:lnSpc>
            </a:pPr>
            <a:r>
              <a:rPr lang="en-US" sz="1867" dirty="0">
                <a:solidFill>
                  <a:schemeClr val="tx1">
                    <a:lumMod val="95000"/>
                    <a:lumOff val="5000"/>
                  </a:schemeClr>
                </a:solidFill>
                <a:latin typeface="Calibri" pitchFamily="34" charset="0"/>
                <a:cs typeface="Calibri" pitchFamily="34" charset="0"/>
              </a:rPr>
              <a:t>Description of venture/ business venture: This section of the business plan generally begins with the ‘mission statement’. </a:t>
            </a:r>
          </a:p>
          <a:p>
            <a:pPr>
              <a:lnSpc>
                <a:spcPct val="150000"/>
              </a:lnSpc>
            </a:pPr>
            <a:r>
              <a:rPr lang="en-US" sz="1867" dirty="0">
                <a:solidFill>
                  <a:schemeClr val="tx1">
                    <a:lumMod val="95000"/>
                    <a:lumOff val="5000"/>
                  </a:schemeClr>
                </a:solidFill>
                <a:latin typeface="Calibri" pitchFamily="34" charset="0"/>
                <a:cs typeface="Calibri" pitchFamily="34" charset="0"/>
              </a:rPr>
              <a:t>Production plan</a:t>
            </a:r>
          </a:p>
          <a:p>
            <a:pPr>
              <a:lnSpc>
                <a:spcPct val="150000"/>
              </a:lnSpc>
            </a:pPr>
            <a:r>
              <a:rPr lang="en-US" sz="1867" dirty="0">
                <a:solidFill>
                  <a:schemeClr val="tx1">
                    <a:lumMod val="95000"/>
                    <a:lumOff val="5000"/>
                  </a:schemeClr>
                </a:solidFill>
                <a:latin typeface="Calibri" pitchFamily="34" charset="0"/>
                <a:cs typeface="Calibri" pitchFamily="34" charset="0"/>
              </a:rPr>
              <a:t>Operational plan</a:t>
            </a:r>
          </a:p>
          <a:p>
            <a:pPr>
              <a:lnSpc>
                <a:spcPct val="150000"/>
              </a:lnSpc>
            </a:pPr>
            <a:r>
              <a:rPr lang="en-US" sz="1867" dirty="0">
                <a:solidFill>
                  <a:schemeClr val="tx1">
                    <a:lumMod val="95000"/>
                    <a:lumOff val="5000"/>
                  </a:schemeClr>
                </a:solidFill>
                <a:latin typeface="Calibri" pitchFamily="34" charset="0"/>
                <a:cs typeface="Calibri" pitchFamily="34" charset="0"/>
              </a:rPr>
              <a:t>Organizational plan</a:t>
            </a:r>
          </a:p>
          <a:p>
            <a:pPr>
              <a:lnSpc>
                <a:spcPct val="150000"/>
              </a:lnSpc>
            </a:pPr>
            <a:r>
              <a:rPr lang="en-US" sz="1867" dirty="0">
                <a:solidFill>
                  <a:schemeClr val="tx1">
                    <a:lumMod val="95000"/>
                    <a:lumOff val="5000"/>
                  </a:schemeClr>
                </a:solidFill>
                <a:latin typeface="Calibri" pitchFamily="34" charset="0"/>
                <a:cs typeface="Calibri" pitchFamily="34" charset="0"/>
              </a:rPr>
              <a:t>Financial plan</a:t>
            </a:r>
          </a:p>
          <a:p>
            <a:pPr>
              <a:lnSpc>
                <a:spcPct val="150000"/>
              </a:lnSpc>
            </a:pPr>
            <a:r>
              <a:rPr lang="en-US" sz="1867" dirty="0">
                <a:solidFill>
                  <a:schemeClr val="tx1">
                    <a:lumMod val="95000"/>
                    <a:lumOff val="5000"/>
                  </a:schemeClr>
                </a:solidFill>
                <a:latin typeface="Calibri" pitchFamily="34" charset="0"/>
                <a:cs typeface="Calibri" pitchFamily="34" charset="0"/>
              </a:rPr>
              <a:t>Human resource plan</a:t>
            </a:r>
          </a:p>
          <a:p>
            <a:pPr>
              <a:lnSpc>
                <a:spcPct val="150000"/>
              </a:lnSpc>
            </a:pPr>
            <a:r>
              <a:rPr lang="en-US" sz="1867" dirty="0">
                <a:solidFill>
                  <a:schemeClr val="tx1">
                    <a:lumMod val="95000"/>
                    <a:lumOff val="5000"/>
                  </a:schemeClr>
                </a:solidFill>
                <a:latin typeface="Calibri" pitchFamily="34" charset="0"/>
                <a:cs typeface="Calibri" pitchFamily="34" charset="0"/>
              </a:rPr>
              <a:t>Marketing plan</a:t>
            </a:r>
          </a:p>
          <a:p>
            <a:pPr>
              <a:lnSpc>
                <a:spcPct val="150000"/>
              </a:lnSpc>
            </a:pPr>
            <a:r>
              <a:rPr lang="en-US" sz="1867" dirty="0">
                <a:solidFill>
                  <a:schemeClr val="tx1">
                    <a:lumMod val="95000"/>
                    <a:lumOff val="5000"/>
                  </a:schemeClr>
                </a:solidFill>
                <a:latin typeface="Calibri" pitchFamily="34" charset="0"/>
                <a:cs typeface="Calibri" pitchFamily="34" charset="0"/>
              </a:rPr>
              <a:t>Assessment of risk</a:t>
            </a:r>
          </a:p>
          <a:p>
            <a:pPr>
              <a:lnSpc>
                <a:spcPct val="150000"/>
              </a:lnSpc>
            </a:pPr>
            <a:r>
              <a:rPr lang="en-US" sz="1867" dirty="0">
                <a:solidFill>
                  <a:schemeClr val="tx1">
                    <a:lumMod val="95000"/>
                    <a:lumOff val="5000"/>
                  </a:schemeClr>
                </a:solidFill>
                <a:latin typeface="Calibri" pitchFamily="34" charset="0"/>
                <a:cs typeface="Calibri" pitchFamily="34" charset="0"/>
              </a:rPr>
              <a:t>Appendix</a:t>
            </a:r>
          </a:p>
          <a:p>
            <a:endParaRPr lang="en-IN" dirty="0">
              <a:latin typeface="Calibri" pitchFamily="34" charset="0"/>
              <a:cs typeface="Calibri" pitchFamily="34" charset="0"/>
            </a:endParaRPr>
          </a:p>
        </p:txBody>
      </p:sp>
      <p:pic>
        <p:nvPicPr>
          <p:cNvPr id="5" name="Google Shape;63;p14">
            <a:extLst>
              <a:ext uri="{FF2B5EF4-FFF2-40B4-BE49-F238E27FC236}">
                <a16:creationId xmlns:a16="http://schemas.microsoft.com/office/drawing/2014/main" id="{1304DC1E-D4C4-4F8D-9093-4CEC39332B10}"/>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THANKING YOU</a:t>
            </a:r>
            <a:endParaRPr sz="5333" b="1">
              <a:solidFill>
                <a:srgbClr val="000000"/>
              </a:solidFill>
              <a:latin typeface="Arial"/>
              <a:ea typeface="Arial"/>
              <a:cs typeface="Arial"/>
              <a:sym typeface="Arial"/>
            </a:endParaRPr>
          </a:p>
          <a:p>
            <a:pPr marL="609585" algn="ctr">
              <a:lnSpc>
                <a:spcPct val="115000"/>
              </a:lnSpc>
              <a:buClr>
                <a:srgbClr val="000000"/>
              </a:buClr>
              <a:buSzPts val="4000"/>
            </a:pPr>
            <a:r>
              <a:rPr lang="en" sz="5333" b="1">
                <a:solidFill>
                  <a:srgbClr val="FF0000"/>
                </a:solidFill>
                <a:latin typeface="Arial"/>
                <a:ea typeface="Arial"/>
                <a:cs typeface="Arial"/>
                <a:sym typeface="Arial"/>
              </a:rPr>
              <a:t>ODM EDUCATIONAL GROUP</a:t>
            </a:r>
            <a:endParaRPr sz="5333" b="1">
              <a:solidFill>
                <a:srgbClr val="FF0000"/>
              </a:solidFill>
              <a:latin typeface="Arial"/>
              <a:ea typeface="Arial"/>
              <a:cs typeface="Arial"/>
              <a:sym typeface="Arial"/>
            </a:endParaRPr>
          </a:p>
          <a:p>
            <a:pPr>
              <a:buClr>
                <a:srgbClr val="000000"/>
              </a:buClr>
              <a:buSzPts val="1400"/>
            </a:pPr>
            <a:endParaRPr sz="1867">
              <a:solidFill>
                <a:srgbClr val="000000"/>
              </a:solidFill>
              <a:latin typeface="Arial"/>
              <a:ea typeface="Arial"/>
              <a:cs typeface="Arial"/>
              <a:sym typeface="Arial"/>
            </a:endParaRPr>
          </a:p>
        </p:txBody>
      </p:sp>
      <p:pic>
        <p:nvPicPr>
          <p:cNvPr id="4" name="Google Shape;63;p14">
            <a:extLst>
              <a:ext uri="{FF2B5EF4-FFF2-40B4-BE49-F238E27FC236}">
                <a16:creationId xmlns:a16="http://schemas.microsoft.com/office/drawing/2014/main" id="{6CA1FEE8-CA1C-4769-9771-547E542C62A2}"/>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FORMS OF BUSINESS ORGANIZATION</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Private sector enterprise:</a:t>
            </a:r>
          </a:p>
          <a:p>
            <a:pPr>
              <a:lnSpc>
                <a:spcPct val="150000"/>
              </a:lnSpc>
              <a:buFont typeface="Arial" pitchFamily="34" charset="0"/>
              <a:buChar char="•"/>
            </a:pPr>
            <a:r>
              <a:rPr lang="en-US" sz="1867" dirty="0">
                <a:solidFill>
                  <a:schemeClr val="tx1">
                    <a:lumMod val="95000"/>
                    <a:lumOff val="5000"/>
                  </a:schemeClr>
                </a:solidFill>
                <a:latin typeface="Calibri" pitchFamily="34" charset="0"/>
                <a:cs typeface="Calibri" pitchFamily="34" charset="0"/>
              </a:rPr>
              <a:t>Sole proprietorship</a:t>
            </a:r>
          </a:p>
          <a:p>
            <a:pPr>
              <a:lnSpc>
                <a:spcPct val="150000"/>
              </a:lnSpc>
              <a:buFont typeface="Arial" pitchFamily="34" charset="0"/>
              <a:buChar char="•"/>
            </a:pPr>
            <a:r>
              <a:rPr lang="en-US" sz="1867" dirty="0">
                <a:solidFill>
                  <a:schemeClr val="tx1">
                    <a:lumMod val="95000"/>
                    <a:lumOff val="5000"/>
                  </a:schemeClr>
                </a:solidFill>
                <a:latin typeface="Calibri" pitchFamily="34" charset="0"/>
                <a:cs typeface="Calibri" pitchFamily="34" charset="0"/>
              </a:rPr>
              <a:t>Partnership</a:t>
            </a:r>
          </a:p>
          <a:p>
            <a:pPr>
              <a:lnSpc>
                <a:spcPct val="150000"/>
              </a:lnSpc>
              <a:buFont typeface="Arial" pitchFamily="34" charset="0"/>
              <a:buChar char="•"/>
            </a:pPr>
            <a:r>
              <a:rPr lang="en-US" sz="1867" dirty="0">
                <a:solidFill>
                  <a:schemeClr val="tx1">
                    <a:lumMod val="95000"/>
                    <a:lumOff val="5000"/>
                  </a:schemeClr>
                </a:solidFill>
                <a:latin typeface="Calibri" pitchFamily="34" charset="0"/>
                <a:cs typeface="Calibri" pitchFamily="34" charset="0"/>
              </a:rPr>
              <a:t>Co-operative societies</a:t>
            </a:r>
          </a:p>
          <a:p>
            <a:pPr>
              <a:lnSpc>
                <a:spcPct val="150000"/>
              </a:lnSpc>
              <a:buFont typeface="Arial" pitchFamily="34" charset="0"/>
              <a:buChar char="•"/>
            </a:pPr>
            <a:r>
              <a:rPr lang="en-US" sz="1867" dirty="0">
                <a:solidFill>
                  <a:schemeClr val="tx1">
                    <a:lumMod val="95000"/>
                    <a:lumOff val="5000"/>
                  </a:schemeClr>
                </a:solidFill>
                <a:latin typeface="Calibri" pitchFamily="34" charset="0"/>
                <a:cs typeface="Calibri" pitchFamily="34" charset="0"/>
              </a:rPr>
              <a:t>Joint stock companies</a:t>
            </a:r>
          </a:p>
          <a:p>
            <a:pPr>
              <a:lnSpc>
                <a:spcPct val="150000"/>
              </a:lnSpc>
              <a:buFont typeface="Arial" pitchFamily="34" charset="0"/>
              <a:buChar char="•"/>
            </a:pPr>
            <a:r>
              <a:rPr lang="en-US" sz="1867" dirty="0">
                <a:solidFill>
                  <a:schemeClr val="tx1">
                    <a:lumMod val="95000"/>
                    <a:lumOff val="5000"/>
                  </a:schemeClr>
                </a:solidFill>
                <a:latin typeface="Calibri" pitchFamily="34" charset="0"/>
                <a:cs typeface="Calibri" pitchFamily="34" charset="0"/>
              </a:rPr>
              <a:t>Joint Hindu family</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Joint sector enterprise</a:t>
            </a:r>
            <a:endParaRPr lang="en-IN" sz="1867" dirty="0">
              <a:solidFill>
                <a:schemeClr val="tx1">
                  <a:lumMod val="95000"/>
                  <a:lumOff val="5000"/>
                </a:schemeClr>
              </a:solidFill>
              <a:latin typeface="Calibri" pitchFamily="34" charset="0"/>
              <a:cs typeface="Calibri" pitchFamily="34" charset="0"/>
            </a:endParaRPr>
          </a:p>
        </p:txBody>
      </p:sp>
      <p:pic>
        <p:nvPicPr>
          <p:cNvPr id="5" name="Google Shape;63;p14">
            <a:extLst>
              <a:ext uri="{FF2B5EF4-FFF2-40B4-BE49-F238E27FC236}">
                <a16:creationId xmlns:a16="http://schemas.microsoft.com/office/drawing/2014/main" id="{F9F0C777-9AA4-4812-9363-93FD83687E52}"/>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r>
              <a:rPr lang="en" sz="4000" b="1" dirty="0">
                <a:solidFill>
                  <a:srgbClr val="FF0000"/>
                </a:solidFill>
                <a:latin typeface="Calibri"/>
                <a:ea typeface="Calibri"/>
                <a:cs typeface="Calibri"/>
                <a:sym typeface="Calibri"/>
              </a:rPr>
              <a:t>PRODUCTION PLAN</a:t>
            </a:r>
            <a:endParaRPr sz="3867"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900" tIns="121900" rIns="121900" bIns="121900" anchor="t" anchorCtr="0">
            <a:noAutofit/>
          </a:bodyPr>
          <a:lstStyle/>
          <a:p>
            <a:r>
              <a:rPr lang="en" sz="2400" b="1" dirty="0"/>
              <a:t>SUBJECT : (ENTREPRENEURSHIP)</a:t>
            </a:r>
            <a:endParaRPr sz="2400" b="1"/>
          </a:p>
          <a:p>
            <a:r>
              <a:rPr lang="en" sz="2400" b="1" dirty="0"/>
              <a:t>CHAPTER NUMBER: 2</a:t>
            </a:r>
            <a:endParaRPr sz="2400" b="1"/>
          </a:p>
          <a:p>
            <a:r>
              <a:rPr lang="en" sz="2400" b="1" dirty="0"/>
              <a:t>CHAPTER NAME : ENTREPRENEURIAL PLANNING</a:t>
            </a:r>
            <a:endParaRPr sz="2400" b="1"/>
          </a:p>
        </p:txBody>
      </p:sp>
      <p:pic>
        <p:nvPicPr>
          <p:cNvPr id="6" name="Google Shape;63;p14">
            <a:extLst>
              <a:ext uri="{FF2B5EF4-FFF2-40B4-BE49-F238E27FC236}">
                <a16:creationId xmlns:a16="http://schemas.microsoft.com/office/drawing/2014/main" id="{D9D880EF-7687-441C-BDBC-2CDAA19696C3}"/>
              </a:ext>
            </a:extLst>
          </p:cNvPr>
          <p:cNvPicPr preferRelativeResize="0"/>
          <p:nvPr/>
        </p:nvPicPr>
        <p:blipFill rotWithShape="1">
          <a:blip r:embed="rId4">
            <a:alphaModFix/>
          </a:blip>
          <a:srcRect/>
          <a:stretch/>
        </p:blipFill>
        <p:spPr>
          <a:xfrm>
            <a:off x="135577" y="188720"/>
            <a:ext cx="1232526" cy="611875"/>
          </a:xfrm>
          <a:prstGeom prst="rect">
            <a:avLst/>
          </a:prstGeom>
          <a:noFill/>
          <a:ln>
            <a:noFill/>
          </a:ln>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64" name="Google Shape;64;p14"/>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PRODUCTION PLAN</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Production is the most important activity of an enterprise because it is through this process that raw materials are transformed into finished products.</a:t>
            </a:r>
          </a:p>
          <a:p>
            <a:pPr>
              <a:lnSpc>
                <a:spcPct val="150000"/>
              </a:lnSpc>
            </a:pPr>
            <a:r>
              <a:rPr lang="en-US" sz="1867" dirty="0">
                <a:solidFill>
                  <a:schemeClr val="tx1">
                    <a:lumMod val="95000"/>
                    <a:lumOff val="5000"/>
                  </a:schemeClr>
                </a:solidFill>
                <a:latin typeface="Calibri" pitchFamily="34" charset="0"/>
                <a:cs typeface="Calibri" pitchFamily="34" charset="0"/>
              </a:rPr>
              <a:t>The manufacturing operation needs to be well planned. The operational plan mostly faces the following situation:</a:t>
            </a:r>
          </a:p>
          <a:p>
            <a:pPr>
              <a:lnSpc>
                <a:spcPct val="150000"/>
              </a:lnSpc>
            </a:pPr>
            <a:r>
              <a:rPr lang="en-IN" sz="1867" b="1" dirty="0">
                <a:solidFill>
                  <a:schemeClr val="tx1">
                    <a:lumMod val="95000"/>
                    <a:lumOff val="5000"/>
                  </a:schemeClr>
                </a:solidFill>
                <a:latin typeface="Calibri" pitchFamily="34" charset="0"/>
                <a:cs typeface="Calibri" pitchFamily="34" charset="0"/>
              </a:rPr>
              <a:t>No manufacturing involved: </a:t>
            </a:r>
            <a:r>
              <a:rPr lang="en-IN" sz="1867" dirty="0">
                <a:solidFill>
                  <a:schemeClr val="tx1">
                    <a:lumMod val="95000"/>
                    <a:lumOff val="5000"/>
                  </a:schemeClr>
                </a:solidFill>
                <a:latin typeface="Calibri" pitchFamily="34" charset="0"/>
                <a:cs typeface="Calibri" pitchFamily="34" charset="0"/>
              </a:rPr>
              <a:t>If the new venture does not include any manufacturing function, say it’s a trading firm or a service provider, then this section will stand eliminated from the plan.</a:t>
            </a:r>
          </a:p>
          <a:p>
            <a:pPr>
              <a:lnSpc>
                <a:spcPct val="150000"/>
              </a:lnSpc>
            </a:pPr>
            <a:r>
              <a:rPr lang="en-IN" sz="1867" b="1" dirty="0">
                <a:solidFill>
                  <a:schemeClr val="tx1">
                    <a:lumMod val="95000"/>
                    <a:lumOff val="5000"/>
                  </a:schemeClr>
                </a:solidFill>
                <a:latin typeface="Calibri" pitchFamily="34" charset="0"/>
                <a:cs typeface="Calibri" pitchFamily="34" charset="0"/>
              </a:rPr>
              <a:t>Partial manufacturing</a:t>
            </a:r>
            <a:r>
              <a:rPr lang="en-IN" sz="1867" dirty="0">
                <a:solidFill>
                  <a:schemeClr val="tx1">
                    <a:lumMod val="95000"/>
                    <a:lumOff val="5000"/>
                  </a:schemeClr>
                </a:solidFill>
                <a:latin typeface="Calibri" pitchFamily="34" charset="0"/>
                <a:cs typeface="Calibri" pitchFamily="34" charset="0"/>
              </a:rPr>
              <a:t>: If some or all the manufacturing process is to be subcontracted or outsourced, then the production plan should describe:</a:t>
            </a:r>
          </a:p>
          <a:p>
            <a:pPr>
              <a:lnSpc>
                <a:spcPct val="150000"/>
              </a:lnSpc>
              <a:buNone/>
            </a:pPr>
            <a:r>
              <a:rPr lang="en-IN" sz="1867" dirty="0" err="1">
                <a:solidFill>
                  <a:schemeClr val="tx1">
                    <a:lumMod val="95000"/>
                    <a:lumOff val="5000"/>
                  </a:schemeClr>
                </a:solidFill>
                <a:latin typeface="Calibri" pitchFamily="34" charset="0"/>
                <a:cs typeface="Calibri" pitchFamily="34" charset="0"/>
              </a:rPr>
              <a:t>i</a:t>
            </a:r>
            <a:r>
              <a:rPr lang="en-IN" sz="1867" dirty="0">
                <a:solidFill>
                  <a:schemeClr val="tx1">
                    <a:lumMod val="95000"/>
                    <a:lumOff val="5000"/>
                  </a:schemeClr>
                </a:solidFill>
                <a:latin typeface="Calibri" pitchFamily="34" charset="0"/>
                <a:cs typeface="Calibri" pitchFamily="34" charset="0"/>
              </a:rPr>
              <a:t>) Name and location of subcontractor(s)    ii) Reasons for their selection</a:t>
            </a:r>
          </a:p>
          <a:p>
            <a:pPr>
              <a:lnSpc>
                <a:spcPct val="150000"/>
              </a:lnSpc>
              <a:buNone/>
            </a:pPr>
            <a:r>
              <a:rPr lang="en-IN" sz="1867" dirty="0">
                <a:solidFill>
                  <a:schemeClr val="tx1">
                    <a:lumMod val="95000"/>
                    <a:lumOff val="5000"/>
                  </a:schemeClr>
                </a:solidFill>
                <a:latin typeface="Calibri" pitchFamily="34" charset="0"/>
                <a:cs typeface="Calibri" pitchFamily="34" charset="0"/>
              </a:rPr>
              <a:t>iii) Cost and time involve   iv) Any contracts that have been completed etc</a:t>
            </a:r>
            <a:r>
              <a:rPr lang="en-IN" sz="1867" dirty="0">
                <a:solidFill>
                  <a:schemeClr val="tx1">
                    <a:lumMod val="95000"/>
                    <a:lumOff val="5000"/>
                  </a:schemeClr>
                </a:solidFill>
              </a:rPr>
              <a:t>.</a:t>
            </a:r>
          </a:p>
        </p:txBody>
      </p:sp>
      <p:pic>
        <p:nvPicPr>
          <p:cNvPr id="7" name="Google Shape;63;p14">
            <a:extLst>
              <a:ext uri="{FF2B5EF4-FFF2-40B4-BE49-F238E27FC236}">
                <a16:creationId xmlns:a16="http://schemas.microsoft.com/office/drawing/2014/main" id="{F34ADF26-BB3A-4A22-A755-F79D88CF3457}"/>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Text Placeholder 2"/>
          <p:cNvSpPr>
            <a:spLocks noGrp="1"/>
          </p:cNvSpPr>
          <p:nvPr>
            <p:ph type="body" idx="1"/>
          </p:nvPr>
        </p:nvSpPr>
        <p:spPr/>
        <p:txBody>
          <a:bodyPr/>
          <a:lstStyle/>
          <a:p>
            <a:pPr>
              <a:lnSpc>
                <a:spcPct val="150000"/>
              </a:lnSpc>
            </a:pPr>
            <a:r>
              <a:rPr lang="en-IN" sz="1867" b="1" dirty="0">
                <a:solidFill>
                  <a:schemeClr val="tx1">
                    <a:lumMod val="95000"/>
                    <a:lumOff val="5000"/>
                  </a:schemeClr>
                </a:solidFill>
                <a:latin typeface="Calibri" pitchFamily="34" charset="0"/>
                <a:cs typeface="Calibri" pitchFamily="34" charset="0"/>
              </a:rPr>
              <a:t>Complete Manufacturing: </a:t>
            </a:r>
            <a:r>
              <a:rPr lang="en-IN" sz="1867" dirty="0">
                <a:solidFill>
                  <a:schemeClr val="tx1">
                    <a:lumMod val="95000"/>
                    <a:lumOff val="5000"/>
                  </a:schemeClr>
                </a:solidFill>
                <a:latin typeface="Calibri" pitchFamily="34" charset="0"/>
                <a:cs typeface="Calibri" pitchFamily="34" charset="0"/>
              </a:rPr>
              <a:t>If the manufacturing is to be carried out in whole by the entrepreneur, he/she will need to describe:</a:t>
            </a:r>
          </a:p>
          <a:p>
            <a:pPr>
              <a:lnSpc>
                <a:spcPct val="150000"/>
              </a:lnSpc>
              <a:buNone/>
            </a:pPr>
            <a:r>
              <a:rPr lang="en-IN" sz="1867" dirty="0" err="1">
                <a:solidFill>
                  <a:schemeClr val="tx1">
                    <a:lumMod val="95000"/>
                    <a:lumOff val="5000"/>
                  </a:schemeClr>
                </a:solidFill>
                <a:latin typeface="Calibri" pitchFamily="34" charset="0"/>
                <a:cs typeface="Calibri" pitchFamily="34" charset="0"/>
              </a:rPr>
              <a:t>i</a:t>
            </a:r>
            <a:r>
              <a:rPr lang="en-IN" sz="1867" dirty="0">
                <a:solidFill>
                  <a:schemeClr val="tx1">
                    <a:lumMod val="95000"/>
                    <a:lumOff val="5000"/>
                  </a:schemeClr>
                </a:solidFill>
                <a:latin typeface="Calibri" pitchFamily="34" charset="0"/>
                <a:cs typeface="Calibri" pitchFamily="34" charset="0"/>
              </a:rPr>
              <a:t>) the physical plant layout,</a:t>
            </a:r>
          </a:p>
          <a:p>
            <a:pPr>
              <a:lnSpc>
                <a:spcPct val="150000"/>
              </a:lnSpc>
              <a:buNone/>
            </a:pPr>
            <a:r>
              <a:rPr lang="en-IN" sz="1867" dirty="0">
                <a:solidFill>
                  <a:schemeClr val="tx1">
                    <a:lumMod val="95000"/>
                    <a:lumOff val="5000"/>
                  </a:schemeClr>
                </a:solidFill>
                <a:latin typeface="Calibri" pitchFamily="34" charset="0"/>
                <a:cs typeface="Calibri" pitchFamily="34" charset="0"/>
              </a:rPr>
              <a:t>ii) the machinery and equipment required to perform the manufacturing operations,</a:t>
            </a:r>
          </a:p>
          <a:p>
            <a:pPr>
              <a:lnSpc>
                <a:spcPct val="150000"/>
              </a:lnSpc>
              <a:buNone/>
            </a:pPr>
            <a:r>
              <a:rPr lang="en-IN" sz="1867" dirty="0">
                <a:solidFill>
                  <a:schemeClr val="tx1">
                    <a:lumMod val="95000"/>
                    <a:lumOff val="5000"/>
                  </a:schemeClr>
                </a:solidFill>
                <a:latin typeface="Calibri" pitchFamily="34" charset="0"/>
                <a:cs typeface="Calibri" pitchFamily="34" charset="0"/>
              </a:rPr>
              <a:t>iii) raw materials and suppliers names, addresses, terms and conditions,</a:t>
            </a:r>
          </a:p>
          <a:p>
            <a:pPr>
              <a:lnSpc>
                <a:spcPct val="150000"/>
              </a:lnSpc>
              <a:buNone/>
            </a:pPr>
            <a:r>
              <a:rPr lang="en-IN" sz="1867" dirty="0">
                <a:solidFill>
                  <a:schemeClr val="tx1">
                    <a:lumMod val="95000"/>
                    <a:lumOff val="5000"/>
                  </a:schemeClr>
                </a:solidFill>
                <a:latin typeface="Calibri" pitchFamily="34" charset="0"/>
                <a:cs typeface="Calibri" pitchFamily="34" charset="0"/>
              </a:rPr>
              <a:t>iv) cost of manufacturing</a:t>
            </a:r>
          </a:p>
          <a:p>
            <a:pPr>
              <a:lnSpc>
                <a:spcPct val="150000"/>
              </a:lnSpc>
              <a:buNone/>
            </a:pPr>
            <a:r>
              <a:rPr lang="en-IN" sz="1867" dirty="0">
                <a:solidFill>
                  <a:schemeClr val="tx1">
                    <a:lumMod val="95000"/>
                    <a:lumOff val="5000"/>
                  </a:schemeClr>
                </a:solidFill>
                <a:latin typeface="Calibri" pitchFamily="34" charset="0"/>
                <a:cs typeface="Calibri" pitchFamily="34" charset="0"/>
              </a:rPr>
              <a:t>v) any future capital equipment required etc.</a:t>
            </a:r>
          </a:p>
        </p:txBody>
      </p:sp>
      <p:pic>
        <p:nvPicPr>
          <p:cNvPr id="4" name="Google Shape;63;p14">
            <a:extLst>
              <a:ext uri="{FF2B5EF4-FFF2-40B4-BE49-F238E27FC236}">
                <a16:creationId xmlns:a16="http://schemas.microsoft.com/office/drawing/2014/main" id="{E189E6A6-7F94-4A66-ABE3-3675828897D7}"/>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71" name="Google Shape;71;p15"/>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a:solidFill>
                  <a:srgbClr val="FF0000"/>
                </a:solidFill>
                <a:latin typeface="Calibri" pitchFamily="34" charset="0"/>
              </a:rPr>
              <a:t>OBJECTIVES </a:t>
            </a:r>
            <a:r>
              <a:rPr lang="en-US" sz="2933" b="1" dirty="0">
                <a:solidFill>
                  <a:srgbClr val="FF0000"/>
                </a:solidFill>
                <a:latin typeface="Calibri" pitchFamily="34" charset="0"/>
              </a:rPr>
              <a:t>OF </a:t>
            </a:r>
            <a:r>
              <a:rPr lang="en-US" sz="2933" b="1">
                <a:solidFill>
                  <a:srgbClr val="FF0000"/>
                </a:solidFill>
                <a:latin typeface="Calibri" pitchFamily="34" charset="0"/>
              </a:rPr>
              <a:t>A PRODUCTION </a:t>
            </a:r>
            <a:r>
              <a:rPr lang="en-US" sz="2933" b="1" dirty="0">
                <a:solidFill>
                  <a:srgbClr val="FF0000"/>
                </a:solidFill>
                <a:latin typeface="Calibri" pitchFamily="34" charset="0"/>
              </a:rPr>
              <a:t>PLAN</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IN" sz="1867" dirty="0">
                <a:solidFill>
                  <a:schemeClr val="tx1">
                    <a:lumMod val="95000"/>
                    <a:lumOff val="5000"/>
                  </a:schemeClr>
                </a:solidFill>
                <a:latin typeface="Calibri" pitchFamily="34" charset="0"/>
              </a:rPr>
              <a:t>A production plan helps to plan the work in such a manner that one can clearly form an idea about:</a:t>
            </a:r>
          </a:p>
          <a:p>
            <a:pPr>
              <a:lnSpc>
                <a:spcPct val="150000"/>
              </a:lnSpc>
            </a:pPr>
            <a:r>
              <a:rPr lang="en-IN" sz="1867" dirty="0">
                <a:solidFill>
                  <a:schemeClr val="tx1">
                    <a:lumMod val="95000"/>
                    <a:lumOff val="5000"/>
                  </a:schemeClr>
                </a:solidFill>
                <a:latin typeface="Calibri" pitchFamily="34" charset="0"/>
              </a:rPr>
              <a:t>Production schedule and/or budget</a:t>
            </a:r>
          </a:p>
          <a:p>
            <a:pPr>
              <a:lnSpc>
                <a:spcPct val="150000"/>
              </a:lnSpc>
            </a:pPr>
            <a:r>
              <a:rPr lang="en-IN" sz="1867" dirty="0">
                <a:solidFill>
                  <a:schemeClr val="tx1">
                    <a:lumMod val="95000"/>
                    <a:lumOff val="5000"/>
                  </a:schemeClr>
                </a:solidFill>
                <a:latin typeface="Calibri" pitchFamily="34" charset="0"/>
              </a:rPr>
              <a:t>Machinery, equipment requirement</a:t>
            </a:r>
          </a:p>
          <a:p>
            <a:pPr>
              <a:lnSpc>
                <a:spcPct val="150000"/>
              </a:lnSpc>
            </a:pPr>
            <a:r>
              <a:rPr lang="en-IN" sz="1867" dirty="0">
                <a:solidFill>
                  <a:schemeClr val="tx1">
                    <a:lumMod val="95000"/>
                    <a:lumOff val="5000"/>
                  </a:schemeClr>
                </a:solidFill>
                <a:latin typeface="Calibri" pitchFamily="34" charset="0"/>
              </a:rPr>
              <a:t>Manufacturing method and process involved</a:t>
            </a:r>
          </a:p>
          <a:p>
            <a:pPr>
              <a:lnSpc>
                <a:spcPct val="150000"/>
              </a:lnSpc>
            </a:pPr>
            <a:r>
              <a:rPr lang="en-IN" sz="1867" dirty="0">
                <a:solidFill>
                  <a:schemeClr val="tx1">
                    <a:lumMod val="95000"/>
                    <a:lumOff val="5000"/>
                  </a:schemeClr>
                </a:solidFill>
                <a:latin typeface="Calibri" pitchFamily="34" charset="0"/>
              </a:rPr>
              <a:t>Plant layout</a:t>
            </a:r>
          </a:p>
          <a:p>
            <a:pPr>
              <a:lnSpc>
                <a:spcPct val="150000"/>
              </a:lnSpc>
            </a:pPr>
            <a:r>
              <a:rPr lang="en-IN" sz="1867" dirty="0">
                <a:solidFill>
                  <a:schemeClr val="tx1">
                    <a:lumMod val="95000"/>
                    <a:lumOff val="5000"/>
                  </a:schemeClr>
                </a:solidFill>
                <a:latin typeface="Calibri" pitchFamily="34" charset="0"/>
              </a:rPr>
              <a:t>Time, motion and work study</a:t>
            </a:r>
          </a:p>
          <a:p>
            <a:pPr>
              <a:lnSpc>
                <a:spcPct val="150000"/>
              </a:lnSpc>
            </a:pPr>
            <a:r>
              <a:rPr lang="en-IN" sz="1867" dirty="0">
                <a:solidFill>
                  <a:schemeClr val="tx1">
                    <a:lumMod val="95000"/>
                    <a:lumOff val="5000"/>
                  </a:schemeClr>
                </a:solidFill>
                <a:latin typeface="Calibri" pitchFamily="34" charset="0"/>
              </a:rPr>
              <a:t>Manpower requirement</a:t>
            </a:r>
          </a:p>
          <a:p>
            <a:pPr>
              <a:lnSpc>
                <a:spcPct val="150000"/>
              </a:lnSpc>
            </a:pPr>
            <a:r>
              <a:rPr lang="en-IN" sz="1867" dirty="0">
                <a:solidFill>
                  <a:schemeClr val="tx1">
                    <a:lumMod val="95000"/>
                    <a:lumOff val="5000"/>
                  </a:schemeClr>
                </a:solidFill>
                <a:latin typeface="Calibri" pitchFamily="34" charset="0"/>
              </a:rPr>
              <a:t>Inventory requirement</a:t>
            </a:r>
          </a:p>
        </p:txBody>
      </p:sp>
      <p:pic>
        <p:nvPicPr>
          <p:cNvPr id="7" name="Google Shape;63;p14">
            <a:extLst>
              <a:ext uri="{FF2B5EF4-FFF2-40B4-BE49-F238E27FC236}">
                <a16:creationId xmlns:a16="http://schemas.microsoft.com/office/drawing/2014/main" id="{5DFDB96E-A607-4FB2-9CCE-58E1CB87188A}"/>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THANKING YOU</a:t>
            </a:r>
            <a:endParaRPr sz="5333" b="1">
              <a:solidFill>
                <a:srgbClr val="000000"/>
              </a:solidFill>
              <a:latin typeface="Arial"/>
              <a:ea typeface="Arial"/>
              <a:cs typeface="Arial"/>
              <a:sym typeface="Arial"/>
            </a:endParaRPr>
          </a:p>
          <a:p>
            <a:pPr marL="609585" algn="ctr">
              <a:lnSpc>
                <a:spcPct val="115000"/>
              </a:lnSpc>
              <a:buClr>
                <a:srgbClr val="000000"/>
              </a:buClr>
              <a:buSzPts val="4000"/>
            </a:pPr>
            <a:r>
              <a:rPr lang="en" sz="5333" b="1">
                <a:solidFill>
                  <a:srgbClr val="FF0000"/>
                </a:solidFill>
                <a:latin typeface="Arial"/>
                <a:ea typeface="Arial"/>
                <a:cs typeface="Arial"/>
                <a:sym typeface="Arial"/>
              </a:rPr>
              <a:t>ODM EDUCATIONAL GROUP</a:t>
            </a:r>
            <a:endParaRPr sz="5333" b="1">
              <a:solidFill>
                <a:srgbClr val="FF0000"/>
              </a:solidFill>
              <a:latin typeface="Arial"/>
              <a:ea typeface="Arial"/>
              <a:cs typeface="Arial"/>
              <a:sym typeface="Arial"/>
            </a:endParaRPr>
          </a:p>
          <a:p>
            <a:pPr>
              <a:buClr>
                <a:srgbClr val="000000"/>
              </a:buClr>
              <a:buSzPts val="1400"/>
            </a:pPr>
            <a:endParaRPr sz="1867">
              <a:solidFill>
                <a:srgbClr val="000000"/>
              </a:solidFill>
              <a:latin typeface="Arial"/>
              <a:ea typeface="Arial"/>
              <a:cs typeface="Arial"/>
              <a:sym typeface="Arial"/>
            </a:endParaRPr>
          </a:p>
        </p:txBody>
      </p:sp>
      <p:pic>
        <p:nvPicPr>
          <p:cNvPr id="4" name="Google Shape;63;p14">
            <a:extLst>
              <a:ext uri="{FF2B5EF4-FFF2-40B4-BE49-F238E27FC236}">
                <a16:creationId xmlns:a16="http://schemas.microsoft.com/office/drawing/2014/main" id="{D72DDAEF-3BCE-4EF7-9689-2D56A4A5A300}"/>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r>
              <a:rPr lang="en" sz="4000" b="1" dirty="0">
                <a:solidFill>
                  <a:srgbClr val="FF0000"/>
                </a:solidFill>
                <a:latin typeface="Calibri"/>
                <a:ea typeface="Calibri"/>
                <a:cs typeface="Calibri"/>
                <a:sym typeface="Calibri"/>
              </a:rPr>
              <a:t>OPERATIONAL PLAN</a:t>
            </a:r>
            <a:endParaRPr sz="3867"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900" tIns="121900" rIns="121900" bIns="121900" anchor="t" anchorCtr="0">
            <a:noAutofit/>
          </a:bodyPr>
          <a:lstStyle/>
          <a:p>
            <a:r>
              <a:rPr lang="en" sz="2400" b="1" dirty="0"/>
              <a:t>SUBJECT : (ENTREPRENEURSHIP)</a:t>
            </a:r>
            <a:endParaRPr sz="2400" b="1"/>
          </a:p>
          <a:p>
            <a:r>
              <a:rPr lang="en" sz="2400" b="1" dirty="0"/>
              <a:t>CHAPTER NUMBER: 2</a:t>
            </a:r>
            <a:endParaRPr sz="2400" b="1"/>
          </a:p>
          <a:p>
            <a:r>
              <a:rPr lang="en" sz="2400" b="1" dirty="0"/>
              <a:t>CHAPTER NAME : ENTREPRENEURIAL PLANNING</a:t>
            </a:r>
            <a:endParaRPr sz="2400" b="1"/>
          </a:p>
        </p:txBody>
      </p:sp>
      <p:pic>
        <p:nvPicPr>
          <p:cNvPr id="6" name="Google Shape;63;p14">
            <a:extLst>
              <a:ext uri="{FF2B5EF4-FFF2-40B4-BE49-F238E27FC236}">
                <a16:creationId xmlns:a16="http://schemas.microsoft.com/office/drawing/2014/main" id="{FB9EDC5E-556B-493F-BEB1-4ECFD4B7C11A}"/>
              </a:ext>
            </a:extLst>
          </p:cNvPr>
          <p:cNvPicPr preferRelativeResize="0"/>
          <p:nvPr/>
        </p:nvPicPr>
        <p:blipFill rotWithShape="1">
          <a:blip r:embed="rId4">
            <a:alphaModFix/>
          </a:blip>
          <a:srcRect/>
          <a:stretch/>
        </p:blipFill>
        <p:spPr>
          <a:xfrm>
            <a:off x="135577" y="148080"/>
            <a:ext cx="1232526" cy="611875"/>
          </a:xfrm>
          <a:prstGeom prst="rect">
            <a:avLst/>
          </a:prstGeom>
          <a:noFill/>
          <a:ln>
            <a:noFill/>
          </a:ln>
        </p:spPr>
      </p:pic>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64" name="Google Shape;64;p14"/>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OPERATIONAL PLAN</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Operational plan ensures ‘work your plan’. It is basically related to how a business proposes to put in business plan in action.</a:t>
            </a:r>
          </a:p>
          <a:p>
            <a:pPr>
              <a:lnSpc>
                <a:spcPct val="150000"/>
              </a:lnSpc>
            </a:pPr>
            <a:r>
              <a:rPr lang="en-US" sz="1867" dirty="0">
                <a:solidFill>
                  <a:schemeClr val="tx1">
                    <a:lumMod val="95000"/>
                    <a:lumOff val="5000"/>
                  </a:schemeClr>
                </a:solidFill>
                <a:latin typeface="Calibri" pitchFamily="34" charset="0"/>
                <a:cs typeface="Calibri" pitchFamily="34" charset="0"/>
              </a:rPr>
              <a:t>Operational plan is a blueprint prepared  in advance of actual operations, to:</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Ensure orderly flow of materials in the manufacturing process</a:t>
            </a:r>
          </a:p>
          <a:p>
            <a:pPr>
              <a:lnSpc>
                <a:spcPct val="150000"/>
              </a:lnSpc>
              <a:buFont typeface="Wingdings" pitchFamily="2" charset="2"/>
              <a:buChar char="Ø"/>
            </a:pPr>
            <a:r>
              <a:rPr lang="en-IN" sz="1867" dirty="0">
                <a:solidFill>
                  <a:schemeClr val="tx1">
                    <a:lumMod val="95000"/>
                    <a:lumOff val="5000"/>
                  </a:schemeClr>
                </a:solidFill>
                <a:latin typeface="Calibri" pitchFamily="34" charset="0"/>
                <a:cs typeface="Calibri" pitchFamily="34" charset="0"/>
              </a:rPr>
              <a:t>Facilitating continuous production, lesser work-in-progress and minimization of wastage.</a:t>
            </a:r>
          </a:p>
          <a:p>
            <a:pPr>
              <a:lnSpc>
                <a:spcPct val="150000"/>
              </a:lnSpc>
              <a:buFont typeface="Wingdings" pitchFamily="2" charset="2"/>
              <a:buChar char="Ø"/>
            </a:pPr>
            <a:r>
              <a:rPr lang="en-IN" sz="1867" dirty="0">
                <a:solidFill>
                  <a:schemeClr val="tx1">
                    <a:lumMod val="95000"/>
                    <a:lumOff val="5000"/>
                  </a:schemeClr>
                </a:solidFill>
                <a:latin typeface="Calibri" pitchFamily="34" charset="0"/>
                <a:cs typeface="Calibri" pitchFamily="34" charset="0"/>
              </a:rPr>
              <a:t>Co–ordinating the work of engineering, purchasing, production, selling and inventory management.</a:t>
            </a:r>
          </a:p>
          <a:p>
            <a:pPr>
              <a:lnSpc>
                <a:spcPct val="150000"/>
              </a:lnSpc>
              <a:buFont typeface="Wingdings" pitchFamily="2" charset="2"/>
              <a:buChar char="Ø"/>
            </a:pPr>
            <a:r>
              <a:rPr lang="en-IN" sz="1867" dirty="0">
                <a:solidFill>
                  <a:schemeClr val="tx1">
                    <a:lumMod val="95000"/>
                    <a:lumOff val="5000"/>
                  </a:schemeClr>
                </a:solidFill>
                <a:latin typeface="Calibri" pitchFamily="34" charset="0"/>
                <a:cs typeface="Calibri" pitchFamily="34" charset="0"/>
              </a:rPr>
              <a:t>Describing the flow of goods / services from production point to the consumers.</a:t>
            </a:r>
          </a:p>
          <a:p>
            <a:pPr>
              <a:lnSpc>
                <a:spcPct val="150000"/>
              </a:lnSpc>
              <a:buFont typeface="Wingdings" pitchFamily="2" charset="2"/>
              <a:buChar char="Ø"/>
            </a:pPr>
            <a:r>
              <a:rPr lang="en-IN" sz="1867" dirty="0">
                <a:solidFill>
                  <a:schemeClr val="tx1">
                    <a:lumMod val="95000"/>
                    <a:lumOff val="5000"/>
                  </a:schemeClr>
                </a:solidFill>
                <a:latin typeface="Calibri" pitchFamily="34" charset="0"/>
                <a:cs typeface="Calibri" pitchFamily="34" charset="0"/>
              </a:rPr>
              <a:t>Introducing a proper system of quality control</a:t>
            </a:r>
          </a:p>
          <a:p>
            <a:pPr>
              <a:lnSpc>
                <a:spcPct val="150000"/>
              </a:lnSpc>
              <a:buFont typeface="Wingdings" pitchFamily="2" charset="2"/>
              <a:buChar char="Ø"/>
            </a:pPr>
            <a:r>
              <a:rPr lang="en-IN" sz="1867" dirty="0">
                <a:solidFill>
                  <a:schemeClr val="tx1">
                    <a:lumMod val="95000"/>
                    <a:lumOff val="5000"/>
                  </a:schemeClr>
                </a:solidFill>
                <a:latin typeface="Calibri" pitchFamily="34" charset="0"/>
                <a:cs typeface="Calibri" pitchFamily="34" charset="0"/>
              </a:rPr>
              <a:t>Undertaking the best and most economic production policies and methods.</a:t>
            </a:r>
          </a:p>
        </p:txBody>
      </p:sp>
      <p:pic>
        <p:nvPicPr>
          <p:cNvPr id="7" name="Google Shape;63;p14">
            <a:extLst>
              <a:ext uri="{FF2B5EF4-FFF2-40B4-BE49-F238E27FC236}">
                <a16:creationId xmlns:a16="http://schemas.microsoft.com/office/drawing/2014/main" id="{4086C56B-DDAE-4120-BC53-483B9784BF7B}"/>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71" name="Google Shape;71;p15"/>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OBJECTIVES OF OPERATIONAL PLAN</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Planning for production in advance of operations.</a:t>
            </a:r>
          </a:p>
          <a:p>
            <a:pPr>
              <a:lnSpc>
                <a:spcPct val="150000"/>
              </a:lnSpc>
            </a:pPr>
            <a:r>
              <a:rPr lang="en-US" sz="1867" dirty="0">
                <a:solidFill>
                  <a:schemeClr val="tx1">
                    <a:lumMod val="95000"/>
                    <a:lumOff val="5000"/>
                  </a:schemeClr>
                </a:solidFill>
                <a:latin typeface="Calibri" pitchFamily="34" charset="0"/>
                <a:cs typeface="Calibri" pitchFamily="34" charset="0"/>
              </a:rPr>
              <a:t>Establishing the exact route for each individual items in the part of the assembly line.</a:t>
            </a:r>
          </a:p>
          <a:p>
            <a:pPr>
              <a:lnSpc>
                <a:spcPct val="150000"/>
              </a:lnSpc>
            </a:pPr>
            <a:r>
              <a:rPr lang="en-US" sz="1867" dirty="0">
                <a:solidFill>
                  <a:schemeClr val="tx1">
                    <a:lumMod val="95000"/>
                    <a:lumOff val="5000"/>
                  </a:schemeClr>
                </a:solidFill>
                <a:latin typeface="Calibri" pitchFamily="34" charset="0"/>
                <a:cs typeface="Calibri" pitchFamily="34" charset="0"/>
              </a:rPr>
              <a:t>Setting starting or finishing dates for each important assignment or work.</a:t>
            </a:r>
          </a:p>
          <a:p>
            <a:pPr>
              <a:lnSpc>
                <a:spcPct val="150000"/>
              </a:lnSpc>
            </a:pPr>
            <a:r>
              <a:rPr lang="en-US" sz="1867" dirty="0">
                <a:solidFill>
                  <a:schemeClr val="tx1">
                    <a:lumMod val="95000"/>
                    <a:lumOff val="5000"/>
                  </a:schemeClr>
                </a:solidFill>
                <a:latin typeface="Calibri" pitchFamily="34" charset="0"/>
                <a:cs typeface="Calibri" pitchFamily="34" charset="0"/>
              </a:rPr>
              <a:t>Regulating the orderly movement of goods throughout the entire manufacturing cycle.</a:t>
            </a:r>
            <a:endParaRPr lang="en-IN" sz="1867" dirty="0">
              <a:solidFill>
                <a:schemeClr val="tx1">
                  <a:lumMod val="95000"/>
                  <a:lumOff val="5000"/>
                </a:schemeClr>
              </a:solidFill>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5058CF89-4BC0-4E09-8A60-7B8635F94C78}"/>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ELEMENTS OF OPERATIONAL PLAN</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IN" sz="1867" dirty="0">
                <a:solidFill>
                  <a:schemeClr val="tx1">
                    <a:lumMod val="95000"/>
                    <a:lumOff val="5000"/>
                  </a:schemeClr>
                </a:solidFill>
                <a:latin typeface="Calibri" pitchFamily="34" charset="0"/>
                <a:cs typeface="Calibri" pitchFamily="34" charset="0"/>
              </a:rPr>
              <a:t>Routing: Routing is a process concerned with determining exact route or path a product/ service has to follow right from raw material till its transformation into finished product.</a:t>
            </a:r>
          </a:p>
          <a:p>
            <a:pPr>
              <a:lnSpc>
                <a:spcPct val="150000"/>
              </a:lnSpc>
            </a:pPr>
            <a:r>
              <a:rPr lang="en-IN" sz="1867" dirty="0">
                <a:solidFill>
                  <a:schemeClr val="tx1">
                    <a:lumMod val="95000"/>
                    <a:lumOff val="5000"/>
                  </a:schemeClr>
                </a:solidFill>
                <a:latin typeface="Calibri" pitchFamily="34" charset="0"/>
                <a:cs typeface="Calibri" pitchFamily="34" charset="0"/>
              </a:rPr>
              <a:t>Scheduling: Scheduling, simply means fixation of time, day, date when each operation is to be commenced and completed. In general, it’s the determination of the time that should be required to perform each operation.</a:t>
            </a:r>
          </a:p>
          <a:p>
            <a:pPr>
              <a:lnSpc>
                <a:spcPct val="150000"/>
              </a:lnSpc>
            </a:pPr>
            <a:r>
              <a:rPr lang="en-US" sz="1867" dirty="0">
                <a:solidFill>
                  <a:schemeClr val="tx1">
                    <a:lumMod val="95000"/>
                    <a:lumOff val="5000"/>
                  </a:schemeClr>
                </a:solidFill>
                <a:latin typeface="Calibri" pitchFamily="34" charset="0"/>
                <a:cs typeface="Calibri" pitchFamily="34" charset="0"/>
              </a:rPr>
              <a:t>Dispatching: It means issuing necessary orders, instructions and guidelines relating to the work to be performed. It initiates the production process.</a:t>
            </a:r>
            <a:endParaRPr lang="en-IN" sz="1867" dirty="0">
              <a:solidFill>
                <a:schemeClr val="tx1">
                  <a:lumMod val="95000"/>
                  <a:lumOff val="5000"/>
                </a:schemeClr>
              </a:solidFill>
              <a:latin typeface="Calibri" pitchFamily="34" charset="0"/>
              <a:cs typeface="Calibri" pitchFamily="34" charset="0"/>
            </a:endParaRPr>
          </a:p>
        </p:txBody>
      </p:sp>
      <p:pic>
        <p:nvPicPr>
          <p:cNvPr id="4" name="Google Shape;63;p14">
            <a:extLst>
              <a:ext uri="{FF2B5EF4-FFF2-40B4-BE49-F238E27FC236}">
                <a16:creationId xmlns:a16="http://schemas.microsoft.com/office/drawing/2014/main" id="{C6EB254D-BEB8-4D36-B949-BAFF22EC9E7E}"/>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Follow-up: This element relates to evaluation and appraisal of work performed. It is helpful in early detection of errors.</a:t>
            </a:r>
          </a:p>
          <a:p>
            <a:pPr>
              <a:lnSpc>
                <a:spcPct val="150000"/>
              </a:lnSpc>
            </a:pPr>
            <a:r>
              <a:rPr lang="en-US" sz="1867" dirty="0">
                <a:solidFill>
                  <a:schemeClr val="tx1">
                    <a:lumMod val="95000"/>
                    <a:lumOff val="5000"/>
                  </a:schemeClr>
                </a:solidFill>
                <a:latin typeface="Calibri" pitchFamily="34" charset="0"/>
                <a:cs typeface="Calibri" pitchFamily="34" charset="0"/>
              </a:rPr>
              <a:t>Inspection: </a:t>
            </a:r>
            <a:r>
              <a:rPr lang="en-IN" sz="1867" dirty="0">
                <a:solidFill>
                  <a:schemeClr val="tx1">
                    <a:lumMod val="95000"/>
                    <a:lumOff val="5000"/>
                  </a:schemeClr>
                </a:solidFill>
                <a:latin typeface="Calibri" pitchFamily="34" charset="0"/>
                <a:cs typeface="Calibri" pitchFamily="34" charset="0"/>
              </a:rPr>
              <a:t>Inspection is the art of comparing materials, product or performance with established standards. This element helps the entrepreneur to set up laboratories or evolve strategies/methods to ensure predetermined quality of product/service.</a:t>
            </a:r>
            <a:endParaRPr lang="en-US" sz="1867" dirty="0">
              <a:solidFill>
                <a:schemeClr val="tx1">
                  <a:lumMod val="95000"/>
                  <a:lumOff val="5000"/>
                </a:schemeClr>
              </a:solidFill>
              <a:latin typeface="Calibri" pitchFamily="34" charset="0"/>
              <a:cs typeface="Calibri" pitchFamily="34" charset="0"/>
            </a:endParaRPr>
          </a:p>
          <a:p>
            <a:pPr>
              <a:lnSpc>
                <a:spcPct val="150000"/>
              </a:lnSpc>
            </a:pPr>
            <a:r>
              <a:rPr lang="en-US" sz="1867" dirty="0">
                <a:solidFill>
                  <a:schemeClr val="tx1">
                    <a:lumMod val="95000"/>
                    <a:lumOff val="5000"/>
                  </a:schemeClr>
                </a:solidFill>
                <a:latin typeface="Calibri" pitchFamily="34" charset="0"/>
                <a:cs typeface="Calibri" pitchFamily="34" charset="0"/>
              </a:rPr>
              <a:t>Shipping: This section goes beyond the manufacturing process and describes the flow of goods or services from production to the consumers.</a:t>
            </a:r>
            <a:endParaRPr lang="en-IN" sz="1867" dirty="0">
              <a:solidFill>
                <a:schemeClr val="tx1">
                  <a:lumMod val="95000"/>
                  <a:lumOff val="5000"/>
                </a:schemeClr>
              </a:solidFill>
              <a:latin typeface="Calibri" pitchFamily="34" charset="0"/>
              <a:cs typeface="Calibri" pitchFamily="34" charset="0"/>
            </a:endParaRPr>
          </a:p>
        </p:txBody>
      </p:sp>
      <p:pic>
        <p:nvPicPr>
          <p:cNvPr id="4" name="Google Shape;63;p14">
            <a:extLst>
              <a:ext uri="{FF2B5EF4-FFF2-40B4-BE49-F238E27FC236}">
                <a16:creationId xmlns:a16="http://schemas.microsoft.com/office/drawing/2014/main" id="{1E4088B7-00AC-4BE3-BD30-79905B1AD900}"/>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Text Placeholder 2"/>
          <p:cNvSpPr>
            <a:spLocks noGrp="1"/>
          </p:cNvSpPr>
          <p:nvPr>
            <p:ph type="body" idx="1"/>
          </p:nvPr>
        </p:nvSpPr>
        <p:spPr/>
        <p:txBody>
          <a:bodyPr/>
          <a:lstStyle/>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Public sector enterprise</a:t>
            </a:r>
          </a:p>
          <a:p>
            <a:pPr>
              <a:lnSpc>
                <a:spcPct val="150000"/>
              </a:lnSpc>
              <a:buFont typeface="Arial" pitchFamily="34" charset="0"/>
              <a:buChar char="•"/>
            </a:pPr>
            <a:r>
              <a:rPr lang="en-US" sz="1867" dirty="0">
                <a:solidFill>
                  <a:schemeClr val="tx1">
                    <a:lumMod val="95000"/>
                    <a:lumOff val="5000"/>
                  </a:schemeClr>
                </a:solidFill>
                <a:latin typeface="Calibri" pitchFamily="34" charset="0"/>
                <a:cs typeface="Calibri" pitchFamily="34" charset="0"/>
              </a:rPr>
              <a:t>Departmental undertakings</a:t>
            </a:r>
          </a:p>
          <a:p>
            <a:pPr>
              <a:lnSpc>
                <a:spcPct val="150000"/>
              </a:lnSpc>
              <a:buFont typeface="Arial" pitchFamily="34" charset="0"/>
              <a:buChar char="•"/>
            </a:pPr>
            <a:r>
              <a:rPr lang="en-US" sz="1867" dirty="0">
                <a:solidFill>
                  <a:schemeClr val="tx1">
                    <a:lumMod val="95000"/>
                    <a:lumOff val="5000"/>
                  </a:schemeClr>
                </a:solidFill>
                <a:latin typeface="Calibri" pitchFamily="34" charset="0"/>
                <a:cs typeface="Calibri" pitchFamily="34" charset="0"/>
              </a:rPr>
              <a:t>Public corporation</a:t>
            </a:r>
          </a:p>
          <a:p>
            <a:pPr>
              <a:lnSpc>
                <a:spcPct val="150000"/>
              </a:lnSpc>
              <a:buFont typeface="Arial" pitchFamily="34" charset="0"/>
              <a:buChar char="•"/>
            </a:pPr>
            <a:r>
              <a:rPr lang="en-US" sz="1867" dirty="0">
                <a:solidFill>
                  <a:schemeClr val="tx1">
                    <a:lumMod val="95000"/>
                    <a:lumOff val="5000"/>
                  </a:schemeClr>
                </a:solidFill>
                <a:latin typeface="Calibri" pitchFamily="34" charset="0"/>
                <a:cs typeface="Calibri" pitchFamily="34" charset="0"/>
              </a:rPr>
              <a:t>Government companies</a:t>
            </a:r>
          </a:p>
        </p:txBody>
      </p:sp>
      <p:pic>
        <p:nvPicPr>
          <p:cNvPr id="5" name="Google Shape;63;p14">
            <a:extLst>
              <a:ext uri="{FF2B5EF4-FFF2-40B4-BE49-F238E27FC236}">
                <a16:creationId xmlns:a16="http://schemas.microsoft.com/office/drawing/2014/main" id="{F7C1C9DE-A052-460B-8C7E-41FB7846EF73}"/>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FACTORS AFFECTING OPERATIONAL PLAN</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Operational plan is greatly affected by:</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Nature of venture</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Type of product/ service</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Scale of operation</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Technology involved</a:t>
            </a:r>
            <a:endParaRPr lang="en-IN" sz="1867" dirty="0">
              <a:solidFill>
                <a:schemeClr val="tx1">
                  <a:lumMod val="95000"/>
                  <a:lumOff val="5000"/>
                </a:schemeClr>
              </a:solidFill>
              <a:latin typeface="Calibri" pitchFamily="34" charset="0"/>
              <a:cs typeface="Calibri" pitchFamily="34" charset="0"/>
            </a:endParaRPr>
          </a:p>
        </p:txBody>
      </p:sp>
      <p:pic>
        <p:nvPicPr>
          <p:cNvPr id="4" name="Google Shape;63;p14">
            <a:extLst>
              <a:ext uri="{FF2B5EF4-FFF2-40B4-BE49-F238E27FC236}">
                <a16:creationId xmlns:a16="http://schemas.microsoft.com/office/drawing/2014/main" id="{4B193A98-4B3C-437A-B0BC-2D6E6A08E27D}"/>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THANKING YOU</a:t>
            </a:r>
            <a:endParaRPr sz="5333" b="1">
              <a:solidFill>
                <a:srgbClr val="000000"/>
              </a:solidFill>
              <a:latin typeface="Arial"/>
              <a:ea typeface="Arial"/>
              <a:cs typeface="Arial"/>
              <a:sym typeface="Arial"/>
            </a:endParaRPr>
          </a:p>
          <a:p>
            <a:pPr marL="609585" algn="ctr">
              <a:lnSpc>
                <a:spcPct val="115000"/>
              </a:lnSpc>
              <a:buClr>
                <a:srgbClr val="000000"/>
              </a:buClr>
              <a:buSzPts val="4000"/>
            </a:pPr>
            <a:r>
              <a:rPr lang="en" sz="5333" b="1">
                <a:solidFill>
                  <a:srgbClr val="FF0000"/>
                </a:solidFill>
                <a:latin typeface="Arial"/>
                <a:ea typeface="Arial"/>
                <a:cs typeface="Arial"/>
                <a:sym typeface="Arial"/>
              </a:rPr>
              <a:t>ODM EDUCATIONAL GROUP</a:t>
            </a:r>
            <a:endParaRPr sz="5333" b="1">
              <a:solidFill>
                <a:srgbClr val="FF0000"/>
              </a:solidFill>
              <a:latin typeface="Arial"/>
              <a:ea typeface="Arial"/>
              <a:cs typeface="Arial"/>
              <a:sym typeface="Arial"/>
            </a:endParaRPr>
          </a:p>
          <a:p>
            <a:pPr>
              <a:buClr>
                <a:srgbClr val="000000"/>
              </a:buClr>
              <a:buSzPts val="1400"/>
            </a:pPr>
            <a:endParaRPr sz="1867">
              <a:solidFill>
                <a:srgbClr val="000000"/>
              </a:solidFill>
              <a:latin typeface="Arial"/>
              <a:ea typeface="Arial"/>
              <a:cs typeface="Arial"/>
              <a:sym typeface="Arial"/>
            </a:endParaRPr>
          </a:p>
        </p:txBody>
      </p:sp>
      <p:pic>
        <p:nvPicPr>
          <p:cNvPr id="4" name="Google Shape;63;p14">
            <a:extLst>
              <a:ext uri="{FF2B5EF4-FFF2-40B4-BE49-F238E27FC236}">
                <a16:creationId xmlns:a16="http://schemas.microsoft.com/office/drawing/2014/main" id="{AD923C89-7E50-43B0-8815-E309D2FD440E}"/>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r>
              <a:rPr lang="en" sz="4000" b="1" dirty="0">
                <a:solidFill>
                  <a:srgbClr val="FF0000"/>
                </a:solidFill>
                <a:latin typeface="Calibri"/>
                <a:ea typeface="Calibri"/>
                <a:cs typeface="Calibri"/>
                <a:sym typeface="Calibri"/>
              </a:rPr>
              <a:t>ORGANIZATIONAL PLAN</a:t>
            </a:r>
            <a:endParaRPr sz="3867"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900" tIns="121900" rIns="121900" bIns="121900" anchor="t" anchorCtr="0">
            <a:noAutofit/>
          </a:bodyPr>
          <a:lstStyle/>
          <a:p>
            <a:r>
              <a:rPr lang="en" sz="2400" b="1" dirty="0"/>
              <a:t>SUBJECT : (ENTREPRENEURSHIP)</a:t>
            </a:r>
            <a:endParaRPr sz="2400" b="1"/>
          </a:p>
          <a:p>
            <a:r>
              <a:rPr lang="en" sz="2400" b="1" dirty="0"/>
              <a:t>CHAPTER NUMBER: 2</a:t>
            </a:r>
            <a:endParaRPr sz="2400" b="1"/>
          </a:p>
          <a:p>
            <a:r>
              <a:rPr lang="en" sz="2400" b="1" dirty="0"/>
              <a:t>CHAPTER NAME : ENTREPRENEURIAL PLANNING</a:t>
            </a:r>
            <a:endParaRPr sz="2400" b="1"/>
          </a:p>
        </p:txBody>
      </p:sp>
      <p:pic>
        <p:nvPicPr>
          <p:cNvPr id="6" name="Google Shape;63;p14">
            <a:extLst>
              <a:ext uri="{FF2B5EF4-FFF2-40B4-BE49-F238E27FC236}">
                <a16:creationId xmlns:a16="http://schemas.microsoft.com/office/drawing/2014/main" id="{A769CA1F-2263-4921-8C0D-AA609743D9BD}"/>
              </a:ext>
            </a:extLst>
          </p:cNvPr>
          <p:cNvPicPr preferRelativeResize="0"/>
          <p:nvPr/>
        </p:nvPicPr>
        <p:blipFill rotWithShape="1">
          <a:blip r:embed="rId4">
            <a:alphaModFix/>
          </a:blip>
          <a:srcRect/>
          <a:stretch/>
        </p:blipFill>
        <p:spPr>
          <a:xfrm>
            <a:off x="10844217" y="97280"/>
            <a:ext cx="1232526" cy="611875"/>
          </a:xfrm>
          <a:prstGeom prst="rect">
            <a:avLst/>
          </a:prstGeom>
          <a:noFill/>
          <a:ln>
            <a:noFill/>
          </a:ln>
        </p:spPr>
      </p:pic>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64" name="Google Shape;64;p14"/>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ORGANIZATIONAL PLAN</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The organizational plan is that part of the business plan that describes the proposed ventures form of ownership, whether it is sole proprietorship, partnership, joint Hindu family, etc.</a:t>
            </a:r>
          </a:p>
          <a:p>
            <a:pPr>
              <a:lnSpc>
                <a:spcPct val="150000"/>
              </a:lnSpc>
            </a:pPr>
            <a:r>
              <a:rPr lang="en-US" sz="1867" dirty="0">
                <a:solidFill>
                  <a:schemeClr val="tx1">
                    <a:lumMod val="95000"/>
                    <a:lumOff val="5000"/>
                  </a:schemeClr>
                </a:solidFill>
                <a:latin typeface="Calibri" pitchFamily="34" charset="0"/>
                <a:cs typeface="Calibri" pitchFamily="34" charset="0"/>
              </a:rPr>
              <a:t>Before selecting the form of ownership, it should be remembered that each type of business, whether it is related to: manufacturing, wholesale, retail or service.</a:t>
            </a:r>
          </a:p>
          <a:p>
            <a:pPr>
              <a:lnSpc>
                <a:spcPct val="150000"/>
              </a:lnSpc>
            </a:pPr>
            <a:r>
              <a:rPr lang="en-US" sz="1867" dirty="0">
                <a:solidFill>
                  <a:schemeClr val="tx1">
                    <a:lumMod val="95000"/>
                    <a:lumOff val="5000"/>
                  </a:schemeClr>
                </a:solidFill>
                <a:latin typeface="Calibri" pitchFamily="34" charset="0"/>
                <a:cs typeface="Calibri" pitchFamily="34" charset="0"/>
              </a:rPr>
              <a:t>Each of them differ significantly in terms of: commencement procedures, financial requirement, accounting methods, marketing and promotional strategies, risk and liability.</a:t>
            </a:r>
          </a:p>
          <a:p>
            <a:pPr>
              <a:lnSpc>
                <a:spcPct val="150000"/>
              </a:lnSpc>
            </a:pPr>
            <a:r>
              <a:rPr lang="en-US" sz="1867" dirty="0">
                <a:solidFill>
                  <a:schemeClr val="tx1">
                    <a:lumMod val="95000"/>
                    <a:lumOff val="5000"/>
                  </a:schemeClr>
                </a:solidFill>
                <a:latin typeface="Calibri" pitchFamily="34" charset="0"/>
                <a:cs typeface="Calibri" pitchFamily="34" charset="0"/>
              </a:rPr>
              <a:t>So before selecting the form of ownership, firstly it is necessary to categories the business. No form is the best form. So entrepreneur should choose according to the requirement.</a:t>
            </a:r>
            <a:endParaRPr lang="en-IN" sz="1867" dirty="0">
              <a:solidFill>
                <a:schemeClr val="tx1">
                  <a:lumMod val="95000"/>
                  <a:lumOff val="5000"/>
                </a:schemeClr>
              </a:solidFill>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4BE8ADCF-6F29-4F82-8E3A-268439345151}"/>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71" name="Google Shape;71;p15"/>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ELEMENTS OF ORGANIZATIONAL PLAN</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rPr>
              <a:t>An organizational plan throws light on:</a:t>
            </a:r>
          </a:p>
          <a:p>
            <a:pPr>
              <a:lnSpc>
                <a:spcPct val="150000"/>
              </a:lnSpc>
              <a:buFont typeface="Wingdings" pitchFamily="2" charset="2"/>
              <a:buChar char="Ø"/>
            </a:pPr>
            <a:r>
              <a:rPr lang="en-IN" sz="1867" dirty="0">
                <a:solidFill>
                  <a:schemeClr val="tx1">
                    <a:lumMod val="95000"/>
                    <a:lumOff val="5000"/>
                  </a:schemeClr>
                </a:solidFill>
                <a:latin typeface="Calibri" pitchFamily="34" charset="0"/>
              </a:rPr>
              <a:t>the terms and conditions associated with the selected form</a:t>
            </a:r>
          </a:p>
          <a:p>
            <a:pPr>
              <a:lnSpc>
                <a:spcPct val="150000"/>
              </a:lnSpc>
              <a:buFont typeface="Wingdings" pitchFamily="2" charset="2"/>
              <a:buChar char="Ø"/>
            </a:pPr>
            <a:r>
              <a:rPr lang="en-IN" sz="1867" dirty="0">
                <a:solidFill>
                  <a:schemeClr val="tx1">
                    <a:lumMod val="95000"/>
                    <a:lumOff val="5000"/>
                  </a:schemeClr>
                </a:solidFill>
                <a:latin typeface="Calibri" pitchFamily="34" charset="0"/>
              </a:rPr>
              <a:t>lines of authority and responsibility of members of the new venture</a:t>
            </a:r>
          </a:p>
          <a:p>
            <a:pPr>
              <a:lnSpc>
                <a:spcPct val="150000"/>
              </a:lnSpc>
              <a:buFont typeface="Wingdings" pitchFamily="2" charset="2"/>
              <a:buChar char="Ø"/>
            </a:pPr>
            <a:r>
              <a:rPr lang="en-IN" sz="1867" dirty="0">
                <a:solidFill>
                  <a:schemeClr val="tx1">
                    <a:lumMod val="95000"/>
                    <a:lumOff val="5000"/>
                  </a:schemeClr>
                </a:solidFill>
                <a:latin typeface="Calibri" pitchFamily="34" charset="0"/>
              </a:rPr>
              <a:t>the names, designation, addresses and resumes of the members</a:t>
            </a:r>
          </a:p>
          <a:p>
            <a:pPr>
              <a:lnSpc>
                <a:spcPct val="150000"/>
              </a:lnSpc>
              <a:buFont typeface="Wingdings" pitchFamily="2" charset="2"/>
              <a:buChar char="Ø"/>
            </a:pPr>
            <a:r>
              <a:rPr lang="en-IN" sz="1867" dirty="0">
                <a:solidFill>
                  <a:schemeClr val="tx1">
                    <a:lumMod val="95000"/>
                    <a:lumOff val="5000"/>
                  </a:schemeClr>
                </a:solidFill>
                <a:latin typeface="Calibri" pitchFamily="34" charset="0"/>
              </a:rPr>
              <a:t>stake of members in the organisation</a:t>
            </a:r>
          </a:p>
          <a:p>
            <a:pPr>
              <a:lnSpc>
                <a:spcPct val="150000"/>
              </a:lnSpc>
              <a:buFont typeface="Wingdings" pitchFamily="2" charset="2"/>
              <a:buChar char="Ø"/>
            </a:pPr>
            <a:r>
              <a:rPr lang="en-IN" sz="1867" dirty="0">
                <a:solidFill>
                  <a:schemeClr val="tx1">
                    <a:lumMod val="95000"/>
                    <a:lumOff val="5000"/>
                  </a:schemeClr>
                </a:solidFill>
                <a:latin typeface="Calibri" pitchFamily="34" charset="0"/>
              </a:rPr>
              <a:t>roles and responsibilities of each member</a:t>
            </a:r>
          </a:p>
          <a:p>
            <a:pPr>
              <a:lnSpc>
                <a:spcPct val="150000"/>
              </a:lnSpc>
              <a:buFont typeface="Wingdings" pitchFamily="2" charset="2"/>
              <a:buChar char="Ø"/>
            </a:pPr>
            <a:r>
              <a:rPr lang="en-IN" sz="1867" dirty="0">
                <a:solidFill>
                  <a:schemeClr val="tx1">
                    <a:lumMod val="95000"/>
                    <a:lumOff val="5000"/>
                  </a:schemeClr>
                </a:solidFill>
                <a:latin typeface="Calibri" pitchFamily="34" charset="0"/>
              </a:rPr>
              <a:t>procedure for solving conflicts/disputes amongst members</a:t>
            </a:r>
          </a:p>
          <a:p>
            <a:pPr>
              <a:lnSpc>
                <a:spcPct val="150000"/>
              </a:lnSpc>
              <a:buFont typeface="Wingdings" pitchFamily="2" charset="2"/>
              <a:buChar char="Ø"/>
            </a:pPr>
            <a:r>
              <a:rPr lang="en-IN" sz="1867" dirty="0">
                <a:solidFill>
                  <a:schemeClr val="tx1">
                    <a:lumMod val="95000"/>
                    <a:lumOff val="5000"/>
                  </a:schemeClr>
                </a:solidFill>
                <a:latin typeface="Calibri" pitchFamily="34" charset="0"/>
              </a:rPr>
              <a:t>forms of payment for the members of the organisation</a:t>
            </a:r>
          </a:p>
          <a:p>
            <a:pPr>
              <a:lnSpc>
                <a:spcPct val="150000"/>
              </a:lnSpc>
              <a:buFont typeface="Wingdings" pitchFamily="2" charset="2"/>
              <a:buChar char="Ø"/>
            </a:pPr>
            <a:r>
              <a:rPr lang="en-IN" sz="1867" dirty="0">
                <a:solidFill>
                  <a:schemeClr val="tx1">
                    <a:lumMod val="95000"/>
                    <a:lumOff val="5000"/>
                  </a:schemeClr>
                </a:solidFill>
                <a:latin typeface="Calibri" pitchFamily="34" charset="0"/>
              </a:rPr>
              <a:t>voting rights, managerial and controlling rights of the members.</a:t>
            </a:r>
          </a:p>
        </p:txBody>
      </p:sp>
      <p:pic>
        <p:nvPicPr>
          <p:cNvPr id="7" name="Google Shape;63;p14">
            <a:extLst>
              <a:ext uri="{FF2B5EF4-FFF2-40B4-BE49-F238E27FC236}">
                <a16:creationId xmlns:a16="http://schemas.microsoft.com/office/drawing/2014/main" id="{2D3690F5-C4A8-4A6F-BDA6-D50E504668CF}"/>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IMPORTANCE OF ORGANIZATIONAL PLAN</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Organizational plan is very important for the entrepreneur as well as the investor, as it:</a:t>
            </a:r>
          </a:p>
          <a:p>
            <a:pPr>
              <a:lnSpc>
                <a:spcPct val="150000"/>
              </a:lnSpc>
            </a:pPr>
            <a:r>
              <a:rPr lang="en-US" sz="1867" dirty="0">
                <a:solidFill>
                  <a:schemeClr val="tx1">
                    <a:lumMod val="95000"/>
                    <a:lumOff val="5000"/>
                  </a:schemeClr>
                </a:solidFill>
                <a:latin typeface="Calibri" pitchFamily="34" charset="0"/>
                <a:cs typeface="Calibri" pitchFamily="34" charset="0"/>
              </a:rPr>
              <a:t>Specifies the types of skills required and the roles that will be performed by the members.</a:t>
            </a:r>
          </a:p>
          <a:p>
            <a:pPr>
              <a:lnSpc>
                <a:spcPct val="150000"/>
              </a:lnSpc>
            </a:pPr>
            <a:r>
              <a:rPr lang="en-US" sz="1867" dirty="0">
                <a:solidFill>
                  <a:schemeClr val="tx1">
                    <a:lumMod val="95000"/>
                    <a:lumOff val="5000"/>
                  </a:schemeClr>
                </a:solidFill>
                <a:latin typeface="Calibri" pitchFamily="34" charset="0"/>
                <a:cs typeface="Calibri" pitchFamily="34" charset="0"/>
              </a:rPr>
              <a:t>Represents the attitudes, behaviours, dress code, communication styles, etc thus defining the informal organizational culture.</a:t>
            </a:r>
            <a:endParaRPr lang="en-IN" sz="1867" dirty="0">
              <a:solidFill>
                <a:schemeClr val="tx1">
                  <a:lumMod val="95000"/>
                  <a:lumOff val="5000"/>
                </a:schemeClr>
              </a:solidFill>
              <a:latin typeface="Calibri" pitchFamily="34" charset="0"/>
              <a:cs typeface="Calibri" pitchFamily="34" charset="0"/>
            </a:endParaRPr>
          </a:p>
        </p:txBody>
      </p:sp>
      <p:pic>
        <p:nvPicPr>
          <p:cNvPr id="4" name="Google Shape;63;p14">
            <a:extLst>
              <a:ext uri="{FF2B5EF4-FFF2-40B4-BE49-F238E27FC236}">
                <a16:creationId xmlns:a16="http://schemas.microsoft.com/office/drawing/2014/main" id="{4B7971DF-ED95-4026-A1C0-4FAB80480581}"/>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THANKING YOU</a:t>
            </a:r>
            <a:endParaRPr sz="5333" b="1">
              <a:solidFill>
                <a:srgbClr val="000000"/>
              </a:solidFill>
              <a:latin typeface="Arial"/>
              <a:ea typeface="Arial"/>
              <a:cs typeface="Arial"/>
              <a:sym typeface="Arial"/>
            </a:endParaRPr>
          </a:p>
          <a:p>
            <a:pPr marL="609585" algn="ctr">
              <a:lnSpc>
                <a:spcPct val="115000"/>
              </a:lnSpc>
              <a:buClr>
                <a:srgbClr val="000000"/>
              </a:buClr>
              <a:buSzPts val="4000"/>
            </a:pPr>
            <a:r>
              <a:rPr lang="en" sz="5333" b="1">
                <a:solidFill>
                  <a:srgbClr val="FF0000"/>
                </a:solidFill>
                <a:latin typeface="Arial"/>
                <a:ea typeface="Arial"/>
                <a:cs typeface="Arial"/>
                <a:sym typeface="Arial"/>
              </a:rPr>
              <a:t>ODM EDUCATIONAL GROUP</a:t>
            </a:r>
            <a:endParaRPr sz="5333" b="1">
              <a:solidFill>
                <a:srgbClr val="FF0000"/>
              </a:solidFill>
              <a:latin typeface="Arial"/>
              <a:ea typeface="Arial"/>
              <a:cs typeface="Arial"/>
              <a:sym typeface="Arial"/>
            </a:endParaRPr>
          </a:p>
          <a:p>
            <a:pPr>
              <a:buClr>
                <a:srgbClr val="000000"/>
              </a:buClr>
              <a:buSzPts val="1400"/>
            </a:pPr>
            <a:endParaRPr sz="1867">
              <a:solidFill>
                <a:srgbClr val="000000"/>
              </a:solidFill>
              <a:latin typeface="Arial"/>
              <a:ea typeface="Arial"/>
              <a:cs typeface="Arial"/>
              <a:sym typeface="Arial"/>
            </a:endParaRPr>
          </a:p>
        </p:txBody>
      </p:sp>
      <p:pic>
        <p:nvPicPr>
          <p:cNvPr id="4" name="Google Shape;63;p14">
            <a:extLst>
              <a:ext uri="{FF2B5EF4-FFF2-40B4-BE49-F238E27FC236}">
                <a16:creationId xmlns:a16="http://schemas.microsoft.com/office/drawing/2014/main" id="{FA36F8E3-D065-41EB-B697-9326BBDF648E}"/>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r>
              <a:rPr lang="en" sz="4000" b="1" dirty="0">
                <a:solidFill>
                  <a:srgbClr val="FF0000"/>
                </a:solidFill>
                <a:latin typeface="Calibri"/>
                <a:ea typeface="Calibri"/>
                <a:cs typeface="Calibri"/>
                <a:sym typeface="Calibri"/>
              </a:rPr>
              <a:t>FINANCIAL PLAN</a:t>
            </a:r>
            <a:endParaRPr sz="3867"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900" tIns="121900" rIns="121900" bIns="121900" anchor="t" anchorCtr="0">
            <a:noAutofit/>
          </a:bodyPr>
          <a:lstStyle/>
          <a:p>
            <a:r>
              <a:rPr lang="en" sz="2400" b="1" dirty="0"/>
              <a:t>SUBJECT : (ENTREPRENEURSHIP)</a:t>
            </a:r>
            <a:endParaRPr sz="2400" b="1"/>
          </a:p>
          <a:p>
            <a:r>
              <a:rPr lang="en" sz="2400" b="1" dirty="0"/>
              <a:t>CHAPTER NUMBER: 2</a:t>
            </a:r>
            <a:endParaRPr sz="2400" b="1"/>
          </a:p>
          <a:p>
            <a:r>
              <a:rPr lang="en" sz="2400" b="1" dirty="0"/>
              <a:t>CHAPTER NAME : ENTREPRENEURIAL PLANNING</a:t>
            </a:r>
            <a:endParaRPr sz="2400" b="1"/>
          </a:p>
        </p:txBody>
      </p:sp>
      <p:pic>
        <p:nvPicPr>
          <p:cNvPr id="6" name="Google Shape;63;p14">
            <a:extLst>
              <a:ext uri="{FF2B5EF4-FFF2-40B4-BE49-F238E27FC236}">
                <a16:creationId xmlns:a16="http://schemas.microsoft.com/office/drawing/2014/main" id="{E94A8796-BD87-47ED-A962-CA2D6829F0BB}"/>
              </a:ext>
            </a:extLst>
          </p:cNvPr>
          <p:cNvPicPr preferRelativeResize="0"/>
          <p:nvPr/>
        </p:nvPicPr>
        <p:blipFill rotWithShape="1">
          <a:blip r:embed="rId4">
            <a:alphaModFix/>
          </a:blip>
          <a:srcRect/>
          <a:stretch/>
        </p:blipFill>
        <p:spPr>
          <a:xfrm>
            <a:off x="155897" y="117600"/>
            <a:ext cx="1232526" cy="611875"/>
          </a:xfrm>
          <a:prstGeom prst="rect">
            <a:avLst/>
          </a:prstGeom>
          <a:noFill/>
          <a:ln>
            <a:noFill/>
          </a:ln>
        </p:spPr>
      </p:pic>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64" name="Google Shape;64;p14"/>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FINANCIAL PLAN</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Finance is the most important pre-requisite to establish any business. Availability of finance enables the entrepreneur to bring together the 5Ms of business that is men, material, machines, methods and money.</a:t>
            </a:r>
          </a:p>
          <a:p>
            <a:pPr>
              <a:lnSpc>
                <a:spcPct val="150000"/>
              </a:lnSpc>
            </a:pPr>
            <a:r>
              <a:rPr lang="en-US" sz="1867" dirty="0">
                <a:solidFill>
                  <a:schemeClr val="tx1">
                    <a:lumMod val="95000"/>
                    <a:lumOff val="5000"/>
                  </a:schemeClr>
                </a:solidFill>
                <a:latin typeface="Calibri" pitchFamily="34" charset="0"/>
                <a:cs typeface="Calibri" pitchFamily="34" charset="0"/>
              </a:rPr>
              <a:t>Before drawing out the financial plan an entrepreneur should keep in mind about the financial requirements, sources of raising funds and exact assessment of the revenue, cost, profits, cash flows, stock of inventory, loans, etc.</a:t>
            </a:r>
          </a:p>
          <a:p>
            <a:pPr>
              <a:lnSpc>
                <a:spcPct val="150000"/>
              </a:lnSpc>
            </a:pPr>
            <a:r>
              <a:rPr lang="en-US" sz="1867" dirty="0">
                <a:solidFill>
                  <a:schemeClr val="tx1">
                    <a:lumMod val="95000"/>
                    <a:lumOff val="5000"/>
                  </a:schemeClr>
                </a:solidFill>
                <a:latin typeface="Calibri" pitchFamily="34" charset="0"/>
                <a:cs typeface="Calibri" pitchFamily="34" charset="0"/>
              </a:rPr>
              <a:t>So, a financial plan is basically a projection of key financial data about: the potential investment commitment needed for the new venture and the economic feasibility of the enterprise.</a:t>
            </a:r>
            <a:endParaRPr lang="en-IN" sz="1867" dirty="0">
              <a:solidFill>
                <a:schemeClr val="tx1">
                  <a:lumMod val="95000"/>
                  <a:lumOff val="5000"/>
                </a:schemeClr>
              </a:solidFill>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8750E166-A48F-44F4-8966-412D80BAAACA}"/>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71" name="Google Shape;71;p15"/>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OBJECTIVES OF FINANCIAL PLAN</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The financial plan must be able to explain to any potential investor how the entrepreneur plans to meet all financial obligations and also to maintain his liquidity in order to pay for debt and to provide good return on investment.</a:t>
            </a:r>
            <a:endParaRPr lang="en-IN" sz="1867" dirty="0">
              <a:solidFill>
                <a:schemeClr val="tx1">
                  <a:lumMod val="95000"/>
                  <a:lumOff val="5000"/>
                </a:schemeClr>
              </a:solidFill>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E51DA88F-1B6C-4AED-A48B-754BC666B691}"/>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CHOICES OF FORM OF BUSINESS</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Vision regarding the size and nature of the business.</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The level of control, the entrepreneurship wishes to have.</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The level of structure the entrepreneur is willing to deal with.</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The business vulnerability to lawsuits.</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Tax implications of the different organizational structure.</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Expected profit of the business.</a:t>
            </a:r>
          </a:p>
          <a:p>
            <a:pPr>
              <a:buFont typeface="Wingdings" pitchFamily="2" charset="2"/>
              <a:buChar char="Ø"/>
            </a:pPr>
            <a:endParaRPr lang="en-IN" dirty="0">
              <a:latin typeface="Calibri" pitchFamily="34" charset="0"/>
              <a:cs typeface="Calibri" pitchFamily="34" charset="0"/>
            </a:endParaRPr>
          </a:p>
        </p:txBody>
      </p:sp>
      <p:pic>
        <p:nvPicPr>
          <p:cNvPr id="5" name="Google Shape;63;p14">
            <a:extLst>
              <a:ext uri="{FF2B5EF4-FFF2-40B4-BE49-F238E27FC236}">
                <a16:creationId xmlns:a16="http://schemas.microsoft.com/office/drawing/2014/main" id="{BFDC885B-1CFD-400B-961E-14B22BD01808}"/>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ELEMENTS OF FINANCIAL PLAN</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An entrepreneur makes use of several financial projection techniques and tools to draw up a financial plan.</a:t>
            </a:r>
          </a:p>
          <a:p>
            <a:pPr>
              <a:lnSpc>
                <a:spcPct val="150000"/>
              </a:lnSpc>
            </a:pPr>
            <a:r>
              <a:rPr lang="en-US" sz="1867" dirty="0">
                <a:solidFill>
                  <a:schemeClr val="tx1">
                    <a:lumMod val="95000"/>
                    <a:lumOff val="5000"/>
                  </a:schemeClr>
                </a:solidFill>
                <a:latin typeface="Calibri" pitchFamily="34" charset="0"/>
                <a:cs typeface="Calibri" pitchFamily="34" charset="0"/>
              </a:rPr>
              <a:t>The financial plan is so designed that the entrepreneur and the investors could have a clear picture of:</a:t>
            </a:r>
          </a:p>
          <a:p>
            <a:pPr>
              <a:lnSpc>
                <a:spcPct val="150000"/>
              </a:lnSpc>
            </a:pPr>
            <a:r>
              <a:rPr lang="en-IN" sz="1867" dirty="0">
                <a:solidFill>
                  <a:schemeClr val="tx1">
                    <a:lumMod val="95000"/>
                    <a:lumOff val="5000"/>
                  </a:schemeClr>
                </a:solidFill>
                <a:latin typeface="Calibri" pitchFamily="34" charset="0"/>
                <a:cs typeface="Calibri" pitchFamily="34" charset="0"/>
              </a:rPr>
              <a:t>How much funds are required?</a:t>
            </a:r>
          </a:p>
          <a:p>
            <a:pPr>
              <a:lnSpc>
                <a:spcPct val="150000"/>
              </a:lnSpc>
            </a:pPr>
            <a:r>
              <a:rPr lang="en-IN" sz="1867" dirty="0">
                <a:solidFill>
                  <a:schemeClr val="tx1">
                    <a:lumMod val="95000"/>
                    <a:lumOff val="5000"/>
                  </a:schemeClr>
                </a:solidFill>
                <a:latin typeface="Calibri" pitchFamily="34" charset="0"/>
                <a:cs typeface="Calibri" pitchFamily="34" charset="0"/>
              </a:rPr>
              <a:t>Where will funds come from?</a:t>
            </a:r>
          </a:p>
          <a:p>
            <a:pPr>
              <a:lnSpc>
                <a:spcPct val="150000"/>
              </a:lnSpc>
            </a:pPr>
            <a:r>
              <a:rPr lang="en-IN" sz="1867" dirty="0">
                <a:solidFill>
                  <a:schemeClr val="tx1">
                    <a:lumMod val="95000"/>
                    <a:lumOff val="5000"/>
                  </a:schemeClr>
                </a:solidFill>
                <a:latin typeface="Calibri" pitchFamily="34" charset="0"/>
                <a:cs typeface="Calibri" pitchFamily="34" charset="0"/>
              </a:rPr>
              <a:t>How are they disbursed?</a:t>
            </a:r>
          </a:p>
          <a:p>
            <a:pPr>
              <a:lnSpc>
                <a:spcPct val="150000"/>
              </a:lnSpc>
            </a:pPr>
            <a:r>
              <a:rPr lang="en-IN" sz="1867" dirty="0">
                <a:solidFill>
                  <a:schemeClr val="tx1">
                    <a:lumMod val="95000"/>
                    <a:lumOff val="5000"/>
                  </a:schemeClr>
                </a:solidFill>
                <a:latin typeface="Calibri" pitchFamily="34" charset="0"/>
                <a:cs typeface="Calibri" pitchFamily="34" charset="0"/>
              </a:rPr>
              <a:t>The amount of cash available</a:t>
            </a:r>
          </a:p>
          <a:p>
            <a:pPr>
              <a:lnSpc>
                <a:spcPct val="150000"/>
              </a:lnSpc>
            </a:pPr>
            <a:r>
              <a:rPr lang="en-IN" sz="1867" dirty="0">
                <a:solidFill>
                  <a:schemeClr val="tx1">
                    <a:lumMod val="95000"/>
                    <a:lumOff val="5000"/>
                  </a:schemeClr>
                </a:solidFill>
                <a:latin typeface="Calibri" pitchFamily="34" charset="0"/>
                <a:cs typeface="Calibri" pitchFamily="34" charset="0"/>
              </a:rPr>
              <a:t>General financial well-being of the new venture i.e. probable revenue forecast for the first year at least.</a:t>
            </a:r>
          </a:p>
        </p:txBody>
      </p:sp>
      <p:pic>
        <p:nvPicPr>
          <p:cNvPr id="5" name="Google Shape;63;p14">
            <a:extLst>
              <a:ext uri="{FF2B5EF4-FFF2-40B4-BE49-F238E27FC236}">
                <a16:creationId xmlns:a16="http://schemas.microsoft.com/office/drawing/2014/main" id="{3EA2D380-8C39-416A-A467-96AB10936949}"/>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COMPONENTS  FINANCIAL PLAN</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Proforma investment decisions: This part of financial plan highlights how the business possess to invest its assets, so as to be able to generate highest possible returns.</a:t>
            </a:r>
          </a:p>
          <a:p>
            <a:pPr>
              <a:lnSpc>
                <a:spcPct val="150000"/>
              </a:lnSpc>
            </a:pPr>
            <a:r>
              <a:rPr lang="en-US" sz="1867" dirty="0">
                <a:solidFill>
                  <a:schemeClr val="tx1">
                    <a:lumMod val="95000"/>
                    <a:lumOff val="5000"/>
                  </a:schemeClr>
                </a:solidFill>
                <a:latin typeface="Calibri" pitchFamily="34" charset="0"/>
                <a:cs typeface="Calibri" pitchFamily="34" charset="0"/>
              </a:rPr>
              <a:t>Proforma financing decision: </a:t>
            </a:r>
            <a:r>
              <a:rPr lang="en-IN" sz="1867" dirty="0">
                <a:solidFill>
                  <a:schemeClr val="tx1">
                    <a:lumMod val="95000"/>
                    <a:lumOff val="5000"/>
                  </a:schemeClr>
                </a:solidFill>
                <a:latin typeface="Calibri" pitchFamily="34" charset="0"/>
                <a:cs typeface="Calibri" pitchFamily="34" charset="0"/>
              </a:rPr>
              <a:t>This section summarizes all the projected sources of funds available to the venture to raise finance from. An entrepreneur should select the best possible mix of financing so that the cost of capital and the financial risk is minimized and the return on investment and profitability is maximized.</a:t>
            </a:r>
            <a:endParaRPr lang="en-US" sz="1867" dirty="0">
              <a:solidFill>
                <a:schemeClr val="tx1">
                  <a:lumMod val="95000"/>
                  <a:lumOff val="5000"/>
                </a:schemeClr>
              </a:solidFill>
              <a:latin typeface="Calibri" pitchFamily="34" charset="0"/>
              <a:cs typeface="Calibri" pitchFamily="34" charset="0"/>
            </a:endParaRPr>
          </a:p>
          <a:p>
            <a:pPr>
              <a:lnSpc>
                <a:spcPct val="150000"/>
              </a:lnSpc>
            </a:pPr>
            <a:r>
              <a:rPr lang="en-US" sz="1867" dirty="0">
                <a:solidFill>
                  <a:schemeClr val="tx1">
                    <a:lumMod val="95000"/>
                    <a:lumOff val="5000"/>
                  </a:schemeClr>
                </a:solidFill>
                <a:latin typeface="Calibri" pitchFamily="34" charset="0"/>
                <a:cs typeface="Calibri" pitchFamily="34" charset="0"/>
              </a:rPr>
              <a:t>Proforma income statement: This part shows the projected net profit of the business based on projected revenues and projected expenses.</a:t>
            </a:r>
            <a:endParaRPr lang="en-IN" sz="1867" dirty="0">
              <a:solidFill>
                <a:schemeClr val="tx1">
                  <a:lumMod val="95000"/>
                  <a:lumOff val="5000"/>
                </a:schemeClr>
              </a:solidFill>
              <a:latin typeface="Calibri" pitchFamily="34" charset="0"/>
              <a:cs typeface="Calibri" pitchFamily="34" charset="0"/>
            </a:endParaRPr>
          </a:p>
        </p:txBody>
      </p:sp>
      <p:pic>
        <p:nvPicPr>
          <p:cNvPr id="5" name="Google Shape;63;p14">
            <a:extLst>
              <a:ext uri="{FF2B5EF4-FFF2-40B4-BE49-F238E27FC236}">
                <a16:creationId xmlns:a16="http://schemas.microsoft.com/office/drawing/2014/main" id="{C469D6F5-E81E-4790-BC7C-1365C01CC012}"/>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Proforma cash flow: This reflects the projected cash available with the enterprise as a result of subtracting  projected cash payments from projected cash receipts.</a:t>
            </a:r>
          </a:p>
          <a:p>
            <a:pPr>
              <a:lnSpc>
                <a:spcPct val="150000"/>
              </a:lnSpc>
            </a:pPr>
            <a:r>
              <a:rPr lang="en-US" sz="1867" dirty="0">
                <a:solidFill>
                  <a:schemeClr val="tx1">
                    <a:lumMod val="95000"/>
                    <a:lumOff val="5000"/>
                  </a:schemeClr>
                </a:solidFill>
                <a:latin typeface="Calibri" pitchFamily="34" charset="0"/>
                <a:cs typeface="Calibri" pitchFamily="34" charset="0"/>
              </a:rPr>
              <a:t>Proforma balance sheet: This helps the enterprise to reflect the position of the business at the end of its first year.</a:t>
            </a:r>
          </a:p>
          <a:p>
            <a:pPr>
              <a:lnSpc>
                <a:spcPct val="150000"/>
              </a:lnSpc>
            </a:pPr>
            <a:r>
              <a:rPr lang="en-US" sz="1867" dirty="0">
                <a:solidFill>
                  <a:schemeClr val="tx1">
                    <a:lumMod val="95000"/>
                    <a:lumOff val="5000"/>
                  </a:schemeClr>
                </a:solidFill>
                <a:latin typeface="Calibri" pitchFamily="34" charset="0"/>
                <a:cs typeface="Calibri" pitchFamily="34" charset="0"/>
              </a:rPr>
              <a:t>Break-even point: It is that level of volume of production at which firm neither makes a profit nor loss.</a:t>
            </a:r>
          </a:p>
          <a:p>
            <a:pPr>
              <a:lnSpc>
                <a:spcPct val="150000"/>
              </a:lnSpc>
            </a:pPr>
            <a:r>
              <a:rPr lang="en-US" sz="1867" dirty="0">
                <a:solidFill>
                  <a:schemeClr val="tx1">
                    <a:lumMod val="95000"/>
                    <a:lumOff val="5000"/>
                  </a:schemeClr>
                </a:solidFill>
                <a:latin typeface="Calibri" pitchFamily="34" charset="0"/>
                <a:cs typeface="Calibri" pitchFamily="34" charset="0"/>
              </a:rPr>
              <a:t>Economic and social variable: It is always advisable to mention the social responsibility of the business, the abatement costs, that is the cost of controlling the environmental damages should also be stated in the plan.</a:t>
            </a:r>
            <a:endParaRPr lang="en-IN" sz="1867" dirty="0">
              <a:solidFill>
                <a:schemeClr val="tx1">
                  <a:lumMod val="95000"/>
                  <a:lumOff val="5000"/>
                </a:schemeClr>
              </a:solidFill>
              <a:latin typeface="Calibri" pitchFamily="34" charset="0"/>
              <a:cs typeface="Calibri" pitchFamily="34" charset="0"/>
            </a:endParaRPr>
          </a:p>
        </p:txBody>
      </p:sp>
      <p:pic>
        <p:nvPicPr>
          <p:cNvPr id="4" name="Google Shape;63;p14">
            <a:extLst>
              <a:ext uri="{FF2B5EF4-FFF2-40B4-BE49-F238E27FC236}">
                <a16:creationId xmlns:a16="http://schemas.microsoft.com/office/drawing/2014/main" id="{A896D445-7859-4FA6-A38A-AF5485B5CAE2}"/>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THANKING YOU</a:t>
            </a:r>
            <a:endParaRPr sz="5333" b="1">
              <a:solidFill>
                <a:srgbClr val="000000"/>
              </a:solidFill>
              <a:latin typeface="Arial"/>
              <a:ea typeface="Arial"/>
              <a:cs typeface="Arial"/>
              <a:sym typeface="Arial"/>
            </a:endParaRPr>
          </a:p>
          <a:p>
            <a:pPr marL="609585" algn="ctr">
              <a:lnSpc>
                <a:spcPct val="115000"/>
              </a:lnSpc>
              <a:buClr>
                <a:srgbClr val="000000"/>
              </a:buClr>
              <a:buSzPts val="4000"/>
            </a:pPr>
            <a:r>
              <a:rPr lang="en" sz="5333" b="1">
                <a:solidFill>
                  <a:srgbClr val="FF0000"/>
                </a:solidFill>
                <a:latin typeface="Arial"/>
                <a:ea typeface="Arial"/>
                <a:cs typeface="Arial"/>
                <a:sym typeface="Arial"/>
              </a:rPr>
              <a:t>ODM EDUCATIONAL GROUP</a:t>
            </a:r>
            <a:endParaRPr sz="5333" b="1">
              <a:solidFill>
                <a:srgbClr val="FF0000"/>
              </a:solidFill>
              <a:latin typeface="Arial"/>
              <a:ea typeface="Arial"/>
              <a:cs typeface="Arial"/>
              <a:sym typeface="Arial"/>
            </a:endParaRPr>
          </a:p>
          <a:p>
            <a:pPr>
              <a:buClr>
                <a:srgbClr val="000000"/>
              </a:buClr>
              <a:buSzPts val="1400"/>
            </a:pPr>
            <a:endParaRPr sz="1867">
              <a:solidFill>
                <a:srgbClr val="000000"/>
              </a:solidFill>
              <a:latin typeface="Arial"/>
              <a:ea typeface="Arial"/>
              <a:cs typeface="Arial"/>
              <a:sym typeface="Arial"/>
            </a:endParaRPr>
          </a:p>
        </p:txBody>
      </p:sp>
      <p:pic>
        <p:nvPicPr>
          <p:cNvPr id="4" name="Google Shape;63;p14">
            <a:extLst>
              <a:ext uri="{FF2B5EF4-FFF2-40B4-BE49-F238E27FC236}">
                <a16:creationId xmlns:a16="http://schemas.microsoft.com/office/drawing/2014/main" id="{A37F5DA9-D60C-4917-9724-AE38865E6C19}"/>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r>
              <a:rPr lang="en" sz="4000" b="1" dirty="0">
                <a:solidFill>
                  <a:srgbClr val="FF0000"/>
                </a:solidFill>
                <a:latin typeface="Calibri"/>
                <a:ea typeface="Calibri"/>
                <a:cs typeface="Calibri"/>
                <a:sym typeface="Calibri"/>
              </a:rPr>
              <a:t>MARKETING PLAN</a:t>
            </a:r>
            <a:endParaRPr sz="3867"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900" tIns="121900" rIns="121900" bIns="121900" anchor="t" anchorCtr="0">
            <a:noAutofit/>
          </a:bodyPr>
          <a:lstStyle/>
          <a:p>
            <a:r>
              <a:rPr lang="en" sz="2400" b="1" dirty="0"/>
              <a:t>SUBJECT : (ENTREPRENEURSHIP)</a:t>
            </a:r>
            <a:endParaRPr sz="2400" b="1"/>
          </a:p>
          <a:p>
            <a:r>
              <a:rPr lang="en" sz="2400" b="1" dirty="0"/>
              <a:t>CHAPTER NUMBER: 2</a:t>
            </a:r>
            <a:endParaRPr sz="2400" b="1"/>
          </a:p>
          <a:p>
            <a:r>
              <a:rPr lang="en" sz="2400" b="1" dirty="0"/>
              <a:t>CHAPTER NAME : ENTREPRENEURIAL PLANNING</a:t>
            </a:r>
            <a:endParaRPr sz="2400" b="1"/>
          </a:p>
        </p:txBody>
      </p:sp>
      <p:pic>
        <p:nvPicPr>
          <p:cNvPr id="6" name="Google Shape;63;p14">
            <a:extLst>
              <a:ext uri="{FF2B5EF4-FFF2-40B4-BE49-F238E27FC236}">
                <a16:creationId xmlns:a16="http://schemas.microsoft.com/office/drawing/2014/main" id="{D987B6BE-EE1D-4512-B615-90DE3A921B94}"/>
              </a:ext>
            </a:extLst>
          </p:cNvPr>
          <p:cNvPicPr preferRelativeResize="0"/>
          <p:nvPr/>
        </p:nvPicPr>
        <p:blipFill rotWithShape="1">
          <a:blip r:embed="rId4">
            <a:alphaModFix/>
          </a:blip>
          <a:srcRect/>
          <a:stretch/>
        </p:blipFill>
        <p:spPr>
          <a:xfrm>
            <a:off x="10844217" y="97280"/>
            <a:ext cx="1232526" cy="611875"/>
          </a:xfrm>
          <a:prstGeom prst="rect">
            <a:avLst/>
          </a:prstGeom>
          <a:noFill/>
          <a:ln>
            <a:noFill/>
          </a:ln>
        </p:spPr>
      </p:pic>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64" name="Google Shape;64;p14"/>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MARKETING PLAN</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Marketing plan is a significant element in the business plan of a new venture, as it highlights how a business plan makes a place for itself in a competitive market by providing answers to the three basic questions, they are: </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Where have we been?</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Where do we want to go?</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How do we get there?</a:t>
            </a:r>
          </a:p>
          <a:p>
            <a:pPr>
              <a:lnSpc>
                <a:spcPct val="150000"/>
              </a:lnSpc>
            </a:pPr>
            <a:r>
              <a:rPr lang="en-US" sz="1867" dirty="0">
                <a:solidFill>
                  <a:schemeClr val="tx1">
                    <a:lumMod val="95000"/>
                    <a:lumOff val="5000"/>
                  </a:schemeClr>
                </a:solidFill>
                <a:latin typeface="Calibri" pitchFamily="34" charset="0"/>
                <a:cs typeface="Calibri" pitchFamily="34" charset="0"/>
              </a:rPr>
              <a:t>Generally every year the entrepreneur should prepare an annual marketing plan so as to get well with the changing business environment and its forces. </a:t>
            </a:r>
            <a:endParaRPr lang="en-IN" sz="1867" dirty="0">
              <a:solidFill>
                <a:schemeClr val="tx1">
                  <a:lumMod val="95000"/>
                  <a:lumOff val="5000"/>
                </a:schemeClr>
              </a:solidFill>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7272E3FD-A5F1-45B1-88B1-B2BD923A31D9}"/>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FACTS NEEDED FOR MARKETING PLAN</a:t>
            </a:r>
            <a:endParaRPr lang="en-IN" sz="2933" b="1" dirty="0"/>
          </a:p>
        </p:txBody>
      </p:sp>
      <p:sp>
        <p:nvSpPr>
          <p:cNvPr id="3" name="Text Placeholder 2"/>
          <p:cNvSpPr>
            <a:spLocks noGrp="1"/>
          </p:cNvSpPr>
          <p:nvPr>
            <p:ph type="body" idx="1"/>
          </p:nvPr>
        </p:nvSpPr>
        <p:spPr/>
        <p:txBody>
          <a:bodyPr/>
          <a:lstStyle/>
          <a:p>
            <a:pPr>
              <a:lnSpc>
                <a:spcPct val="150000"/>
              </a:lnSpc>
            </a:pPr>
            <a:r>
              <a:rPr lang="en-IN" sz="1867" dirty="0">
                <a:solidFill>
                  <a:schemeClr val="tx1">
                    <a:lumMod val="95000"/>
                    <a:lumOff val="5000"/>
                  </a:schemeClr>
                </a:solidFill>
                <a:latin typeface="Calibri" pitchFamily="34" charset="0"/>
                <a:cs typeface="Calibri" pitchFamily="34" charset="0"/>
              </a:rPr>
              <a:t>Who are the users, where are they located, how much do they buy, from whom do they buy, and why?</a:t>
            </a:r>
          </a:p>
          <a:p>
            <a:pPr>
              <a:lnSpc>
                <a:spcPct val="150000"/>
              </a:lnSpc>
            </a:pPr>
            <a:r>
              <a:rPr lang="en-IN" sz="1867" dirty="0">
                <a:solidFill>
                  <a:schemeClr val="tx1">
                    <a:lumMod val="95000"/>
                    <a:lumOff val="5000"/>
                  </a:schemeClr>
                </a:solidFill>
                <a:latin typeface="Calibri" pitchFamily="34" charset="0"/>
                <a:cs typeface="Calibri" pitchFamily="34" charset="0"/>
              </a:rPr>
              <a:t>How have promotion and advertising been employed and which approach has been most effective?</a:t>
            </a:r>
          </a:p>
          <a:p>
            <a:pPr>
              <a:lnSpc>
                <a:spcPct val="150000"/>
              </a:lnSpc>
            </a:pPr>
            <a:r>
              <a:rPr lang="en-IN" sz="1867" dirty="0">
                <a:solidFill>
                  <a:schemeClr val="tx1">
                    <a:lumMod val="95000"/>
                    <a:lumOff val="5000"/>
                  </a:schemeClr>
                </a:solidFill>
                <a:latin typeface="Calibri" pitchFamily="34" charset="0"/>
                <a:cs typeface="Calibri" pitchFamily="34" charset="0"/>
              </a:rPr>
              <a:t>What are the pricing changes in the market, who has initiated these changes, and why?</a:t>
            </a:r>
          </a:p>
          <a:p>
            <a:pPr>
              <a:lnSpc>
                <a:spcPct val="150000"/>
              </a:lnSpc>
            </a:pPr>
            <a:r>
              <a:rPr lang="en-IN" sz="1867" dirty="0">
                <a:solidFill>
                  <a:schemeClr val="tx1">
                    <a:lumMod val="95000"/>
                    <a:lumOff val="5000"/>
                  </a:schemeClr>
                </a:solidFill>
                <a:latin typeface="Calibri" pitchFamily="34" charset="0"/>
                <a:cs typeface="Calibri" pitchFamily="34" charset="0"/>
              </a:rPr>
              <a:t>What are the market's attitudes concerning competitive products?</a:t>
            </a:r>
          </a:p>
          <a:p>
            <a:pPr>
              <a:lnSpc>
                <a:spcPct val="150000"/>
              </a:lnSpc>
            </a:pPr>
            <a:r>
              <a:rPr lang="en-IN" sz="1867" dirty="0">
                <a:solidFill>
                  <a:schemeClr val="tx1">
                    <a:lumMod val="95000"/>
                    <a:lumOff val="5000"/>
                  </a:schemeClr>
                </a:solidFill>
                <a:latin typeface="Calibri" pitchFamily="34" charset="0"/>
                <a:cs typeface="Calibri" pitchFamily="34" charset="0"/>
              </a:rPr>
              <a:t>What channels of distribution supply consumers, and how do they function?</a:t>
            </a:r>
          </a:p>
          <a:p>
            <a:pPr>
              <a:lnSpc>
                <a:spcPct val="150000"/>
              </a:lnSpc>
            </a:pPr>
            <a:r>
              <a:rPr lang="en-IN" sz="1867" dirty="0">
                <a:solidFill>
                  <a:schemeClr val="tx1">
                    <a:lumMod val="95000"/>
                    <a:lumOff val="5000"/>
                  </a:schemeClr>
                </a:solidFill>
                <a:latin typeface="Calibri" pitchFamily="34" charset="0"/>
                <a:cs typeface="Calibri" pitchFamily="34" charset="0"/>
              </a:rPr>
              <a:t>Who are the competitors, where are they located, and what advantages/ disadvantages do they have?</a:t>
            </a:r>
          </a:p>
          <a:p>
            <a:pPr>
              <a:lnSpc>
                <a:spcPct val="150000"/>
              </a:lnSpc>
            </a:pPr>
            <a:r>
              <a:rPr lang="en-IN" sz="1867" dirty="0">
                <a:solidFill>
                  <a:schemeClr val="tx1">
                    <a:lumMod val="95000"/>
                    <a:lumOff val="5000"/>
                  </a:schemeClr>
                </a:solidFill>
                <a:latin typeface="Calibri" pitchFamily="34" charset="0"/>
                <a:cs typeface="Calibri" pitchFamily="34" charset="0"/>
              </a:rPr>
              <a:t> What are the company's strengths and weaknesses?</a:t>
            </a:r>
          </a:p>
        </p:txBody>
      </p:sp>
      <p:pic>
        <p:nvPicPr>
          <p:cNvPr id="5" name="Google Shape;63;p14">
            <a:extLst>
              <a:ext uri="{FF2B5EF4-FFF2-40B4-BE49-F238E27FC236}">
                <a16:creationId xmlns:a16="http://schemas.microsoft.com/office/drawing/2014/main" id="{C039F507-DA78-4C34-9CAF-5D39AE6E6201}"/>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71" name="Google Shape;71;p15"/>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endParaRPr lang="en-IN" sz="2933"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IN" sz="1867" dirty="0">
                <a:solidFill>
                  <a:schemeClr val="tx1">
                    <a:lumMod val="95000"/>
                    <a:lumOff val="5000"/>
                  </a:schemeClr>
                </a:solidFill>
                <a:latin typeface="Calibri" pitchFamily="34" charset="0"/>
                <a:cs typeface="Calibri" pitchFamily="34" charset="0"/>
              </a:rPr>
              <a:t> What marketing techniques are used by the most successful competitors and by the least successful?</a:t>
            </a:r>
          </a:p>
          <a:p>
            <a:endParaRPr lang="en-IN" dirty="0">
              <a:latin typeface="Calibri" pitchFamily="34" charset="0"/>
              <a:cs typeface="Calibri" pitchFamily="34" charset="0"/>
            </a:endParaRPr>
          </a:p>
        </p:txBody>
      </p:sp>
      <p:pic>
        <p:nvPicPr>
          <p:cNvPr id="1026" name="Picture 2"/>
          <p:cNvPicPr>
            <a:picLocks noChangeAspect="1" noChangeArrowheads="1"/>
          </p:cNvPicPr>
          <p:nvPr/>
        </p:nvPicPr>
        <p:blipFill>
          <a:blip r:embed="rId3"/>
          <a:srcRect/>
          <a:stretch>
            <a:fillRect/>
          </a:stretch>
        </p:blipFill>
        <p:spPr bwMode="auto">
          <a:xfrm>
            <a:off x="1472294" y="2302848"/>
            <a:ext cx="5755820" cy="3988376"/>
          </a:xfrm>
          <a:prstGeom prst="rect">
            <a:avLst/>
          </a:prstGeom>
          <a:noFill/>
          <a:ln w="9525">
            <a:noFill/>
            <a:miter lim="800000"/>
            <a:headEnd/>
            <a:tailEnd/>
          </a:ln>
          <a:effectLst/>
        </p:spPr>
      </p:pic>
      <p:pic>
        <p:nvPicPr>
          <p:cNvPr id="8" name="Google Shape;63;p14">
            <a:extLst>
              <a:ext uri="{FF2B5EF4-FFF2-40B4-BE49-F238E27FC236}">
                <a16:creationId xmlns:a16="http://schemas.microsoft.com/office/drawing/2014/main" id="{5C7587D2-F3A4-4D57-A01F-5557184CE562}"/>
              </a:ext>
            </a:extLst>
          </p:cNvPr>
          <p:cNvPicPr preferRelativeResize="0"/>
          <p:nvPr/>
        </p:nvPicPr>
        <p:blipFill rotWithShape="1">
          <a:blip r:embed="rId4">
            <a:alphaModFix/>
          </a:blip>
          <a:srcRect/>
          <a:stretch/>
        </p:blipFill>
        <p:spPr>
          <a:xfrm>
            <a:off x="10844217" y="97280"/>
            <a:ext cx="1232526" cy="611875"/>
          </a:xfrm>
          <a:prstGeom prst="rect">
            <a:avLst/>
          </a:prstGeom>
          <a:noFill/>
          <a:ln>
            <a:noFill/>
          </a:ln>
        </p:spPr>
      </p:pic>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STEPS IN PREPARING A MARKETING PLAN</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Business situation analysis: It deals with addressing the question, ‘where we have been?’</a:t>
            </a:r>
            <a:r>
              <a:rPr lang="en-IN" sz="1867" dirty="0">
                <a:solidFill>
                  <a:schemeClr val="tx1">
                    <a:lumMod val="95000"/>
                    <a:lumOff val="5000"/>
                  </a:schemeClr>
                </a:solidFill>
                <a:latin typeface="Calibri" pitchFamily="34" charset="0"/>
                <a:cs typeface="Calibri" pitchFamily="34" charset="0"/>
              </a:rPr>
              <a:t> Mostly a review of past performance and achievements of the enterprise are stated here.</a:t>
            </a:r>
            <a:endParaRPr lang="en-US" sz="1867" dirty="0">
              <a:solidFill>
                <a:schemeClr val="tx1">
                  <a:lumMod val="95000"/>
                  <a:lumOff val="5000"/>
                </a:schemeClr>
              </a:solidFill>
              <a:latin typeface="Calibri" pitchFamily="34" charset="0"/>
              <a:cs typeface="Calibri" pitchFamily="34" charset="0"/>
            </a:endParaRPr>
          </a:p>
          <a:p>
            <a:pPr>
              <a:lnSpc>
                <a:spcPct val="150000"/>
              </a:lnSpc>
            </a:pPr>
            <a:r>
              <a:rPr lang="en-US" sz="1867" dirty="0">
                <a:solidFill>
                  <a:schemeClr val="tx1">
                    <a:lumMod val="95000"/>
                    <a:lumOff val="5000"/>
                  </a:schemeClr>
                </a:solidFill>
                <a:latin typeface="Calibri" pitchFamily="34" charset="0"/>
                <a:cs typeface="Calibri" pitchFamily="34" charset="0"/>
              </a:rPr>
              <a:t>Identify the target market: This identifies the target consumers for a business, so that marketing strategies could be aimed towards them.</a:t>
            </a:r>
          </a:p>
          <a:p>
            <a:pPr>
              <a:lnSpc>
                <a:spcPct val="150000"/>
              </a:lnSpc>
            </a:pPr>
            <a:r>
              <a:rPr lang="en-US" sz="1867" dirty="0">
                <a:solidFill>
                  <a:schemeClr val="tx1">
                    <a:lumMod val="95000"/>
                    <a:lumOff val="5000"/>
                  </a:schemeClr>
                </a:solidFill>
                <a:latin typeface="Calibri" pitchFamily="34" charset="0"/>
                <a:cs typeface="Calibri" pitchFamily="34" charset="0"/>
              </a:rPr>
              <a:t>Conduct SWOT analysis: A successful marketing plan needs to consider the strengths and weaknesses of the new venture to ensure its success.</a:t>
            </a:r>
            <a:endParaRPr lang="en-IN" sz="1867" dirty="0">
              <a:solidFill>
                <a:schemeClr val="tx1">
                  <a:lumMod val="95000"/>
                  <a:lumOff val="5000"/>
                </a:schemeClr>
              </a:solidFill>
              <a:latin typeface="Calibri" pitchFamily="34" charset="0"/>
              <a:cs typeface="Calibri" pitchFamily="34" charset="0"/>
            </a:endParaRPr>
          </a:p>
        </p:txBody>
      </p:sp>
      <p:pic>
        <p:nvPicPr>
          <p:cNvPr id="5" name="Google Shape;63;p14">
            <a:extLst>
              <a:ext uri="{FF2B5EF4-FFF2-40B4-BE49-F238E27FC236}">
                <a16:creationId xmlns:a16="http://schemas.microsoft.com/office/drawing/2014/main" id="{A839D08F-B36E-487F-97A7-9A29DD3022DA}"/>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Text Placeholder 2"/>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Establish goals: This identifies; where do we want to go?</a:t>
            </a:r>
          </a:p>
          <a:p>
            <a:pPr>
              <a:lnSpc>
                <a:spcPct val="150000"/>
              </a:lnSpc>
            </a:pPr>
            <a:r>
              <a:rPr lang="en-US" sz="1867" dirty="0">
                <a:solidFill>
                  <a:schemeClr val="tx1">
                    <a:lumMod val="95000"/>
                    <a:lumOff val="5000"/>
                  </a:schemeClr>
                </a:solidFill>
                <a:latin typeface="Calibri" pitchFamily="34" charset="0"/>
                <a:cs typeface="Calibri" pitchFamily="34" charset="0"/>
              </a:rPr>
              <a:t>Define marketing strategies: </a:t>
            </a:r>
            <a:r>
              <a:rPr lang="en-IN" sz="1867" dirty="0">
                <a:solidFill>
                  <a:schemeClr val="tx1">
                    <a:lumMod val="95000"/>
                    <a:lumOff val="5000"/>
                  </a:schemeClr>
                </a:solidFill>
                <a:latin typeface="Calibri" pitchFamily="34" charset="0"/>
                <a:cs typeface="Calibri" pitchFamily="34" charset="0"/>
              </a:rPr>
              <a:t>"How do we get there?" demands specific activities to be outlined to meet the enterprise's so established goals and objectives.</a:t>
            </a:r>
            <a:endParaRPr lang="en-US" sz="1867" dirty="0">
              <a:solidFill>
                <a:schemeClr val="tx1">
                  <a:lumMod val="95000"/>
                  <a:lumOff val="5000"/>
                </a:schemeClr>
              </a:solidFill>
              <a:latin typeface="Calibri" pitchFamily="34" charset="0"/>
              <a:cs typeface="Calibri" pitchFamily="34" charset="0"/>
            </a:endParaRPr>
          </a:p>
          <a:p>
            <a:pPr>
              <a:lnSpc>
                <a:spcPct val="150000"/>
              </a:lnSpc>
            </a:pPr>
            <a:r>
              <a:rPr lang="en-US" sz="1867" dirty="0">
                <a:solidFill>
                  <a:schemeClr val="tx1">
                    <a:lumMod val="95000"/>
                    <a:lumOff val="5000"/>
                  </a:schemeClr>
                </a:solidFill>
                <a:latin typeface="Calibri" pitchFamily="34" charset="0"/>
                <a:cs typeface="Calibri" pitchFamily="34" charset="0"/>
              </a:rPr>
              <a:t>Implementation and monitoring of the plan: </a:t>
            </a:r>
            <a:r>
              <a:rPr lang="en-IN" sz="1867" dirty="0">
                <a:solidFill>
                  <a:schemeClr val="tx1">
                    <a:lumMod val="95000"/>
                    <a:lumOff val="5000"/>
                  </a:schemeClr>
                </a:solidFill>
                <a:latin typeface="Calibri" pitchFamily="34" charset="0"/>
                <a:cs typeface="Calibri" pitchFamily="34" charset="0"/>
              </a:rPr>
              <a:t>Evolving a marketing plan is not a mere formality. It is meant to be a commitment by the entrepreneur to a specific strategy. It is important for the entrepreneur to be flexible and be prepared to make adjustments if necessary in the plan.</a:t>
            </a:r>
          </a:p>
        </p:txBody>
      </p:sp>
      <p:pic>
        <p:nvPicPr>
          <p:cNvPr id="5" name="Google Shape;63;p14">
            <a:extLst>
              <a:ext uri="{FF2B5EF4-FFF2-40B4-BE49-F238E27FC236}">
                <a16:creationId xmlns:a16="http://schemas.microsoft.com/office/drawing/2014/main" id="{FF076C5E-D91B-47AF-87A0-F254AB854A03}"/>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THANKING YOU</a:t>
            </a:r>
            <a:endParaRPr sz="5333" b="1">
              <a:solidFill>
                <a:srgbClr val="000000"/>
              </a:solidFill>
              <a:latin typeface="Arial"/>
              <a:ea typeface="Arial"/>
              <a:cs typeface="Arial"/>
              <a:sym typeface="Arial"/>
            </a:endParaRPr>
          </a:p>
          <a:p>
            <a:pPr marL="609585" algn="ctr">
              <a:lnSpc>
                <a:spcPct val="115000"/>
              </a:lnSpc>
              <a:buClr>
                <a:srgbClr val="000000"/>
              </a:buClr>
              <a:buSzPts val="4000"/>
            </a:pPr>
            <a:r>
              <a:rPr lang="en" sz="5333" b="1">
                <a:solidFill>
                  <a:srgbClr val="FF0000"/>
                </a:solidFill>
                <a:latin typeface="Arial"/>
                <a:ea typeface="Arial"/>
                <a:cs typeface="Arial"/>
                <a:sym typeface="Arial"/>
              </a:rPr>
              <a:t>ODM EDUCATIONAL GROUP</a:t>
            </a:r>
            <a:endParaRPr sz="5333" b="1">
              <a:solidFill>
                <a:srgbClr val="FF0000"/>
              </a:solidFill>
              <a:latin typeface="Arial"/>
              <a:ea typeface="Arial"/>
              <a:cs typeface="Arial"/>
              <a:sym typeface="Arial"/>
            </a:endParaRPr>
          </a:p>
          <a:p>
            <a:pPr>
              <a:buClr>
                <a:srgbClr val="000000"/>
              </a:buClr>
              <a:buSzPts val="1400"/>
            </a:pPr>
            <a:endParaRPr sz="1867">
              <a:solidFill>
                <a:srgbClr val="000000"/>
              </a:solidFill>
              <a:latin typeface="Arial"/>
              <a:ea typeface="Arial"/>
              <a:cs typeface="Arial"/>
              <a:sym typeface="Arial"/>
            </a:endParaRPr>
          </a:p>
        </p:txBody>
      </p:sp>
      <p:pic>
        <p:nvPicPr>
          <p:cNvPr id="4" name="Google Shape;63;p14">
            <a:extLst>
              <a:ext uri="{FF2B5EF4-FFF2-40B4-BE49-F238E27FC236}">
                <a16:creationId xmlns:a16="http://schemas.microsoft.com/office/drawing/2014/main" id="{A46B8C7F-C0A2-4A2F-9152-5FCA2C802B71}"/>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THANKING YOU</a:t>
            </a:r>
            <a:endParaRPr sz="5333" b="1">
              <a:solidFill>
                <a:srgbClr val="000000"/>
              </a:solidFill>
              <a:latin typeface="Arial"/>
              <a:ea typeface="Arial"/>
              <a:cs typeface="Arial"/>
              <a:sym typeface="Arial"/>
            </a:endParaRPr>
          </a:p>
          <a:p>
            <a:pPr marL="609585" algn="ctr">
              <a:lnSpc>
                <a:spcPct val="115000"/>
              </a:lnSpc>
              <a:buClr>
                <a:srgbClr val="000000"/>
              </a:buClr>
              <a:buSzPts val="4000"/>
            </a:pPr>
            <a:r>
              <a:rPr lang="en" sz="5333" b="1">
                <a:solidFill>
                  <a:srgbClr val="FF0000"/>
                </a:solidFill>
                <a:latin typeface="Arial"/>
                <a:ea typeface="Arial"/>
                <a:cs typeface="Arial"/>
                <a:sym typeface="Arial"/>
              </a:rPr>
              <a:t>ODM EDUCATIONAL GROUP</a:t>
            </a:r>
            <a:endParaRPr sz="5333" b="1">
              <a:solidFill>
                <a:srgbClr val="FF0000"/>
              </a:solidFill>
              <a:latin typeface="Arial"/>
              <a:ea typeface="Arial"/>
              <a:cs typeface="Arial"/>
              <a:sym typeface="Arial"/>
            </a:endParaRPr>
          </a:p>
          <a:p>
            <a:pPr>
              <a:buClr>
                <a:srgbClr val="000000"/>
              </a:buClr>
              <a:buSzPts val="1400"/>
            </a:pPr>
            <a:endParaRPr sz="1867">
              <a:solidFill>
                <a:srgbClr val="000000"/>
              </a:solidFill>
              <a:latin typeface="Arial"/>
              <a:ea typeface="Arial"/>
              <a:cs typeface="Arial"/>
              <a:sym typeface="Arial"/>
            </a:endParaRPr>
          </a:p>
        </p:txBody>
      </p:sp>
      <p:pic>
        <p:nvPicPr>
          <p:cNvPr id="4" name="Google Shape;63;p14">
            <a:extLst>
              <a:ext uri="{FF2B5EF4-FFF2-40B4-BE49-F238E27FC236}">
                <a16:creationId xmlns:a16="http://schemas.microsoft.com/office/drawing/2014/main" id="{86A4E23A-DDC0-4CAC-B55E-1B9358F120C4}"/>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r>
              <a:rPr lang="en" sz="4000" b="1" dirty="0">
                <a:solidFill>
                  <a:srgbClr val="FF0000"/>
                </a:solidFill>
                <a:latin typeface="Calibri"/>
                <a:ea typeface="Calibri"/>
                <a:cs typeface="Calibri"/>
                <a:sym typeface="Calibri"/>
              </a:rPr>
              <a:t>HUMAN RESOURCE PLAN</a:t>
            </a:r>
            <a:endParaRPr sz="3867"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900" tIns="121900" rIns="121900" bIns="121900" anchor="t" anchorCtr="0">
            <a:noAutofit/>
          </a:bodyPr>
          <a:lstStyle/>
          <a:p>
            <a:r>
              <a:rPr lang="en" sz="2400" b="1" dirty="0"/>
              <a:t>SUBJECT : (ENTREPRENEURSHIP)</a:t>
            </a:r>
            <a:endParaRPr sz="2400" b="1"/>
          </a:p>
          <a:p>
            <a:r>
              <a:rPr lang="en" sz="2400" b="1" dirty="0"/>
              <a:t>CHAPTER NUMBER: 2</a:t>
            </a:r>
            <a:endParaRPr sz="2400" b="1"/>
          </a:p>
          <a:p>
            <a:r>
              <a:rPr lang="en" sz="2400" b="1" dirty="0"/>
              <a:t>CHAPTER NAME : ENTREPRENEURIAL PLANNING</a:t>
            </a:r>
            <a:endParaRPr sz="2400" b="1"/>
          </a:p>
        </p:txBody>
      </p:sp>
      <p:pic>
        <p:nvPicPr>
          <p:cNvPr id="6" name="Google Shape;63;p14">
            <a:extLst>
              <a:ext uri="{FF2B5EF4-FFF2-40B4-BE49-F238E27FC236}">
                <a16:creationId xmlns:a16="http://schemas.microsoft.com/office/drawing/2014/main" id="{C3A4B12F-1CCE-4AAE-874D-99FFA9BFC186}"/>
              </a:ext>
            </a:extLst>
          </p:cNvPr>
          <p:cNvPicPr preferRelativeResize="0"/>
          <p:nvPr/>
        </p:nvPicPr>
        <p:blipFill rotWithShape="1">
          <a:blip r:embed="rId4">
            <a:alphaModFix/>
          </a:blip>
          <a:srcRect/>
          <a:stretch/>
        </p:blipFill>
        <p:spPr>
          <a:xfrm>
            <a:off x="125417" y="117600"/>
            <a:ext cx="1232526" cy="611875"/>
          </a:xfrm>
          <a:prstGeom prst="rect">
            <a:avLst/>
          </a:prstGeom>
          <a:noFill/>
          <a:ln>
            <a:noFill/>
          </a:ln>
        </p:spPr>
      </p:pic>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64" name="Google Shape;64;p14"/>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HUMAN RESOURCE PLAN</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US" sz="1867" dirty="0">
                <a:solidFill>
                  <a:schemeClr val="tx1">
                    <a:lumMod val="95000"/>
                    <a:lumOff val="5000"/>
                  </a:schemeClr>
                </a:solidFill>
                <a:latin typeface="Calibri" pitchFamily="34" charset="0"/>
                <a:cs typeface="Calibri" pitchFamily="34" charset="0"/>
              </a:rPr>
              <a:t>An organization’s performance and resulting productivity are directly proportional to the quantity and quality of its manpower. So, human resources are of paramount importance for the success of an organization.</a:t>
            </a:r>
          </a:p>
          <a:p>
            <a:pPr>
              <a:lnSpc>
                <a:spcPct val="150000"/>
              </a:lnSpc>
            </a:pPr>
            <a:r>
              <a:rPr lang="en-US" sz="1867" dirty="0">
                <a:solidFill>
                  <a:schemeClr val="tx1">
                    <a:lumMod val="95000"/>
                    <a:lumOff val="5000"/>
                  </a:schemeClr>
                </a:solidFill>
                <a:latin typeface="Calibri" pitchFamily="34" charset="0"/>
                <a:cs typeface="Calibri" pitchFamily="34" charset="0"/>
              </a:rPr>
              <a:t>In order to build up loyal, efficient and dedicated personnel, entrepreneur needs to pay adequate and proper attention to human resource planning.</a:t>
            </a:r>
            <a:endParaRPr lang="en-IN" sz="1867" dirty="0">
              <a:solidFill>
                <a:schemeClr val="tx1">
                  <a:lumMod val="95000"/>
                  <a:lumOff val="5000"/>
                </a:schemeClr>
              </a:solidFill>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886E453C-B5DE-4C6E-AB3E-EB286274F28C}"/>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71" name="Google Shape;71;p15"/>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MANPOWER PLANNING HELPS TO ASSESS</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pPr>
            <a:r>
              <a:rPr lang="en-IN" sz="1867" b="1" dirty="0">
                <a:solidFill>
                  <a:schemeClr val="tx1">
                    <a:lumMod val="95000"/>
                    <a:lumOff val="5000"/>
                  </a:schemeClr>
                </a:solidFill>
                <a:latin typeface="Calibri" pitchFamily="34" charset="0"/>
                <a:cs typeface="Calibri" pitchFamily="34" charset="0"/>
              </a:rPr>
              <a:t>What kind of people are required?: </a:t>
            </a:r>
            <a:r>
              <a:rPr lang="en-IN" sz="1867" dirty="0">
                <a:solidFill>
                  <a:schemeClr val="tx1">
                    <a:lumMod val="95000"/>
                    <a:lumOff val="5000"/>
                  </a:schemeClr>
                </a:solidFill>
                <a:latin typeface="Calibri" pitchFamily="34" charset="0"/>
                <a:cs typeface="Calibri" pitchFamily="34" charset="0"/>
              </a:rPr>
              <a:t>To carry on its work, each organisation needs personnel with the necessary qualifications, skills, knowledge, experience and aptitude for work.</a:t>
            </a:r>
          </a:p>
          <a:p>
            <a:pPr>
              <a:lnSpc>
                <a:spcPct val="150000"/>
              </a:lnSpc>
            </a:pPr>
            <a:r>
              <a:rPr lang="en-IN" sz="1867" b="1" dirty="0">
                <a:solidFill>
                  <a:schemeClr val="tx1">
                    <a:lumMod val="95000"/>
                    <a:lumOff val="5000"/>
                  </a:schemeClr>
                </a:solidFill>
                <a:latin typeface="Calibri" pitchFamily="34" charset="0"/>
                <a:cs typeface="Calibri" pitchFamily="34" charset="0"/>
              </a:rPr>
              <a:t>How many people are required?: </a:t>
            </a:r>
            <a:r>
              <a:rPr lang="en-IN" sz="1867" dirty="0">
                <a:solidFill>
                  <a:schemeClr val="tx1">
                    <a:lumMod val="95000"/>
                    <a:lumOff val="5000"/>
                  </a:schemeClr>
                </a:solidFill>
                <a:latin typeface="Calibri" pitchFamily="34" charset="0"/>
                <a:cs typeface="Calibri" pitchFamily="34" charset="0"/>
              </a:rPr>
              <a:t>This question deals with the quantity of personnel the enterprise needs.</a:t>
            </a:r>
          </a:p>
          <a:p>
            <a:pPr>
              <a:lnSpc>
                <a:spcPct val="150000"/>
              </a:lnSpc>
            </a:pPr>
            <a:r>
              <a:rPr lang="en-IN" sz="1867" b="1" dirty="0">
                <a:solidFill>
                  <a:schemeClr val="tx1">
                    <a:lumMod val="95000"/>
                    <a:lumOff val="5000"/>
                  </a:schemeClr>
                </a:solidFill>
                <a:latin typeface="Calibri" pitchFamily="34" charset="0"/>
                <a:cs typeface="Calibri" pitchFamily="34" charset="0"/>
              </a:rPr>
              <a:t>How to procure personnel?:</a:t>
            </a:r>
            <a:r>
              <a:rPr lang="en-IN" sz="1867" dirty="0">
                <a:solidFill>
                  <a:schemeClr val="tx1">
                    <a:lumMod val="95000"/>
                    <a:lumOff val="5000"/>
                  </a:schemeClr>
                </a:solidFill>
                <a:latin typeface="Calibri" pitchFamily="34" charset="0"/>
                <a:cs typeface="Calibri" pitchFamily="34" charset="0"/>
              </a:rPr>
              <a:t>Procurement of "right person, at right job, at right time" is the objective of human resource plan. An entrepreneur clearly states the strategies, methods , policies, rules and regulations relating to manpower.</a:t>
            </a:r>
          </a:p>
        </p:txBody>
      </p:sp>
      <p:pic>
        <p:nvPicPr>
          <p:cNvPr id="7" name="Google Shape;63;p14">
            <a:extLst>
              <a:ext uri="{FF2B5EF4-FFF2-40B4-BE49-F238E27FC236}">
                <a16:creationId xmlns:a16="http://schemas.microsoft.com/office/drawing/2014/main" id="{59C5D2E9-B435-48A2-93F2-C8820DB78C1A}"/>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ASSESSMENT OF RISK</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IN" sz="1867" dirty="0">
                <a:solidFill>
                  <a:schemeClr val="tx1">
                    <a:lumMod val="95000"/>
                    <a:lumOff val="5000"/>
                  </a:schemeClr>
                </a:solidFill>
                <a:latin typeface="Calibri" pitchFamily="34" charset="0"/>
                <a:cs typeface="Calibri" pitchFamily="34" charset="0"/>
              </a:rPr>
              <a:t>There are some hazards, risks, or/and obstacles always present in the competitive environment. In a business plan, entrepreneur should:</a:t>
            </a:r>
          </a:p>
          <a:p>
            <a:pPr>
              <a:lnSpc>
                <a:spcPct val="150000"/>
              </a:lnSpc>
              <a:buNone/>
            </a:pPr>
            <a:r>
              <a:rPr lang="en-IN" sz="1867" dirty="0">
                <a:solidFill>
                  <a:schemeClr val="tx1">
                    <a:lumMod val="95000"/>
                    <a:lumOff val="5000"/>
                  </a:schemeClr>
                </a:solidFill>
                <a:latin typeface="Calibri" pitchFamily="34" charset="0"/>
                <a:cs typeface="Calibri" pitchFamily="34" charset="0"/>
              </a:rPr>
              <a:t>1) identify potential hazards.</a:t>
            </a:r>
          </a:p>
          <a:p>
            <a:pPr>
              <a:lnSpc>
                <a:spcPct val="150000"/>
              </a:lnSpc>
              <a:buNone/>
            </a:pPr>
            <a:r>
              <a:rPr lang="en-IN" sz="1867" dirty="0">
                <a:solidFill>
                  <a:schemeClr val="tx1">
                    <a:lumMod val="95000"/>
                    <a:lumOff val="5000"/>
                  </a:schemeClr>
                </a:solidFill>
                <a:latin typeface="Calibri" pitchFamily="34" charset="0"/>
                <a:cs typeface="Calibri" pitchFamily="34" charset="0"/>
              </a:rPr>
              <a:t>2) develop alternative strategies to either prevent minimize or respond to the risk</a:t>
            </a:r>
            <a:r>
              <a:rPr lang="en-IN" sz="1867" dirty="0">
                <a:solidFill>
                  <a:schemeClr val="tx1">
                    <a:lumMod val="95000"/>
                    <a:lumOff val="5000"/>
                  </a:schemeClr>
                </a:solidFill>
              </a:rPr>
              <a:t>.</a:t>
            </a:r>
          </a:p>
        </p:txBody>
      </p:sp>
      <p:pic>
        <p:nvPicPr>
          <p:cNvPr id="5" name="Google Shape;63;p14">
            <a:extLst>
              <a:ext uri="{FF2B5EF4-FFF2-40B4-BE49-F238E27FC236}">
                <a16:creationId xmlns:a16="http://schemas.microsoft.com/office/drawing/2014/main" id="{667113F7-65CA-4006-86E4-D39001EC2E33}"/>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33" b="1" dirty="0">
                <a:solidFill>
                  <a:srgbClr val="FF0000"/>
                </a:solidFill>
                <a:latin typeface="Calibri" pitchFamily="34" charset="0"/>
              </a:rPr>
              <a:t>APPENDIX</a:t>
            </a:r>
            <a:endParaRPr lang="en-IN" sz="2933" b="1" dirty="0">
              <a:solidFill>
                <a:srgbClr val="FF0000"/>
              </a:solidFill>
              <a:latin typeface="Calibri" pitchFamily="34" charset="0"/>
            </a:endParaRPr>
          </a:p>
        </p:txBody>
      </p:sp>
      <p:sp>
        <p:nvSpPr>
          <p:cNvPr id="3" name="Text Placeholder 2"/>
          <p:cNvSpPr>
            <a:spLocks noGrp="1"/>
          </p:cNvSpPr>
          <p:nvPr>
            <p:ph type="body" idx="1"/>
          </p:nvPr>
        </p:nvSpPr>
        <p:spPr/>
        <p:txBody>
          <a:bodyPr/>
          <a:lstStyle/>
          <a:p>
            <a:pPr>
              <a:lnSpc>
                <a:spcPct val="150000"/>
              </a:lnSpc>
            </a:pPr>
            <a:r>
              <a:rPr lang="en-IN" sz="1867" dirty="0">
                <a:solidFill>
                  <a:schemeClr val="tx1">
                    <a:lumMod val="95000"/>
                    <a:lumOff val="5000"/>
                  </a:schemeClr>
                </a:solidFill>
                <a:latin typeface="Calibri" pitchFamily="34" charset="0"/>
                <a:cs typeface="Calibri" pitchFamily="34" charset="0"/>
              </a:rPr>
              <a:t>The appendix of the business plan generally contains any backup material that is not necessary in the text of the document as:</a:t>
            </a:r>
          </a:p>
          <a:p>
            <a:pPr>
              <a:lnSpc>
                <a:spcPct val="150000"/>
              </a:lnSpc>
              <a:buNone/>
            </a:pPr>
            <a:r>
              <a:rPr lang="en-IN" sz="1867" dirty="0">
                <a:solidFill>
                  <a:schemeClr val="tx1">
                    <a:lumMod val="95000"/>
                    <a:lumOff val="5000"/>
                  </a:schemeClr>
                </a:solidFill>
                <a:latin typeface="Calibri" pitchFamily="34" charset="0"/>
                <a:cs typeface="Calibri" pitchFamily="34" charset="0"/>
              </a:rPr>
              <a:t>a) Letters from customers, distributors etc.</a:t>
            </a:r>
          </a:p>
          <a:p>
            <a:pPr>
              <a:lnSpc>
                <a:spcPct val="150000"/>
              </a:lnSpc>
              <a:buNone/>
            </a:pPr>
            <a:r>
              <a:rPr lang="en-IN" sz="1867" dirty="0">
                <a:solidFill>
                  <a:schemeClr val="tx1">
                    <a:lumMod val="95000"/>
                    <a:lumOff val="5000"/>
                  </a:schemeClr>
                </a:solidFill>
                <a:latin typeface="Calibri" pitchFamily="34" charset="0"/>
                <a:cs typeface="Calibri" pitchFamily="34" charset="0"/>
              </a:rPr>
              <a:t>b) Any primary or secondary research data</a:t>
            </a:r>
          </a:p>
          <a:p>
            <a:pPr>
              <a:lnSpc>
                <a:spcPct val="150000"/>
              </a:lnSpc>
              <a:buNone/>
            </a:pPr>
            <a:r>
              <a:rPr lang="en-IN" sz="1867" dirty="0">
                <a:solidFill>
                  <a:schemeClr val="tx1">
                    <a:lumMod val="95000"/>
                    <a:lumOff val="5000"/>
                  </a:schemeClr>
                </a:solidFill>
                <a:latin typeface="Calibri" pitchFamily="34" charset="0"/>
                <a:cs typeface="Calibri" pitchFamily="34" charset="0"/>
              </a:rPr>
              <a:t>c) Copies of contracts, agreements or any price lists if received.</a:t>
            </a:r>
          </a:p>
          <a:p>
            <a:pPr>
              <a:lnSpc>
                <a:spcPct val="150000"/>
              </a:lnSpc>
            </a:pPr>
            <a:r>
              <a:rPr lang="en-IN" sz="1867" dirty="0">
                <a:solidFill>
                  <a:schemeClr val="tx1">
                    <a:lumMod val="95000"/>
                    <a:lumOff val="5000"/>
                  </a:schemeClr>
                </a:solidFill>
                <a:latin typeface="Calibri" pitchFamily="34" charset="0"/>
                <a:cs typeface="Calibri" pitchFamily="34" charset="0"/>
              </a:rPr>
              <a:t>At times, businesses fail because of the entrepreneur's inability to plan effectively. Intelligent planning is not difficult or impossible for an experienced entrepreneur.</a:t>
            </a:r>
          </a:p>
        </p:txBody>
      </p:sp>
      <p:pic>
        <p:nvPicPr>
          <p:cNvPr id="5" name="Google Shape;63;p14">
            <a:extLst>
              <a:ext uri="{FF2B5EF4-FFF2-40B4-BE49-F238E27FC236}">
                <a16:creationId xmlns:a16="http://schemas.microsoft.com/office/drawing/2014/main" id="{3BB87BF4-C622-46FB-A894-4FF16C979E08}"/>
              </a:ext>
            </a:extLst>
          </p:cNvPr>
          <p:cNvPicPr preferRelativeResize="0"/>
          <p:nvPr/>
        </p:nvPicPr>
        <p:blipFill rotWithShape="1">
          <a:blip r:embed="rId2">
            <a:alphaModFix/>
          </a:blip>
          <a:srcRect/>
          <a:stretch/>
        </p:blipFill>
        <p:spPr>
          <a:xfrm>
            <a:off x="10844217" y="97280"/>
            <a:ext cx="1232526" cy="611875"/>
          </a:xfrm>
          <a:prstGeom prst="rect">
            <a:avLst/>
          </a:prstGeom>
          <a:noFill/>
          <a:ln>
            <a:noFill/>
          </a:ln>
        </p:spPr>
      </p:pic>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THANKING YOU</a:t>
            </a:r>
            <a:endParaRPr sz="5333" b="1">
              <a:solidFill>
                <a:srgbClr val="000000"/>
              </a:solidFill>
              <a:latin typeface="Arial"/>
              <a:ea typeface="Arial"/>
              <a:cs typeface="Arial"/>
              <a:sym typeface="Arial"/>
            </a:endParaRPr>
          </a:p>
          <a:p>
            <a:pPr marL="609585" algn="ctr">
              <a:lnSpc>
                <a:spcPct val="115000"/>
              </a:lnSpc>
              <a:buClr>
                <a:srgbClr val="000000"/>
              </a:buClr>
              <a:buSzPts val="4000"/>
            </a:pPr>
            <a:r>
              <a:rPr lang="en" sz="5333" b="1">
                <a:solidFill>
                  <a:srgbClr val="FF0000"/>
                </a:solidFill>
                <a:latin typeface="Arial"/>
                <a:ea typeface="Arial"/>
                <a:cs typeface="Arial"/>
                <a:sym typeface="Arial"/>
              </a:rPr>
              <a:t>ODM EDUCATIONAL GROUP</a:t>
            </a:r>
            <a:endParaRPr sz="5333" b="1">
              <a:solidFill>
                <a:srgbClr val="FF0000"/>
              </a:solidFill>
              <a:latin typeface="Arial"/>
              <a:ea typeface="Arial"/>
              <a:cs typeface="Arial"/>
              <a:sym typeface="Arial"/>
            </a:endParaRPr>
          </a:p>
          <a:p>
            <a:pPr>
              <a:buClr>
                <a:srgbClr val="000000"/>
              </a:buClr>
              <a:buSzPts val="1400"/>
            </a:pPr>
            <a:endParaRPr sz="1867">
              <a:solidFill>
                <a:srgbClr val="000000"/>
              </a:solidFill>
              <a:latin typeface="Arial"/>
              <a:ea typeface="Arial"/>
              <a:cs typeface="Arial"/>
              <a:sym typeface="Arial"/>
            </a:endParaRPr>
          </a:p>
        </p:txBody>
      </p:sp>
      <p:pic>
        <p:nvPicPr>
          <p:cNvPr id="4" name="Google Shape;63;p14">
            <a:extLst>
              <a:ext uri="{FF2B5EF4-FFF2-40B4-BE49-F238E27FC236}">
                <a16:creationId xmlns:a16="http://schemas.microsoft.com/office/drawing/2014/main" id="{65B1787E-64FD-4C47-8195-613153254D17}"/>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r>
              <a:rPr lang="en" sz="4000" b="1" dirty="0">
                <a:solidFill>
                  <a:srgbClr val="FF0000"/>
                </a:solidFill>
                <a:latin typeface="Calibri"/>
                <a:ea typeface="Calibri"/>
                <a:cs typeface="Calibri"/>
                <a:sym typeface="Calibri"/>
              </a:rPr>
              <a:t>OUTLINE OF A BUSINESS PLAN</a:t>
            </a:r>
            <a:endParaRPr sz="3867"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900" tIns="121900" rIns="121900" bIns="121900" anchor="t" anchorCtr="0">
            <a:noAutofit/>
          </a:bodyPr>
          <a:lstStyle/>
          <a:p>
            <a:r>
              <a:rPr lang="en" sz="2400" b="1" dirty="0"/>
              <a:t>SUBJECT : (ENTREPRENEURSHIP)</a:t>
            </a:r>
            <a:endParaRPr sz="2400" b="1"/>
          </a:p>
          <a:p>
            <a:r>
              <a:rPr lang="en" sz="2400" b="1" dirty="0"/>
              <a:t>CHAPTER NUMBER: 2</a:t>
            </a:r>
            <a:endParaRPr sz="2400" b="1"/>
          </a:p>
          <a:p>
            <a:r>
              <a:rPr lang="en" sz="2400" b="1" dirty="0"/>
              <a:t>CHAPTER NAME : ENTREPRENEURIAL PLANNING</a:t>
            </a:r>
            <a:endParaRPr sz="2400" b="1"/>
          </a:p>
        </p:txBody>
      </p:sp>
      <p:pic>
        <p:nvPicPr>
          <p:cNvPr id="6" name="Google Shape;63;p14">
            <a:extLst>
              <a:ext uri="{FF2B5EF4-FFF2-40B4-BE49-F238E27FC236}">
                <a16:creationId xmlns:a16="http://schemas.microsoft.com/office/drawing/2014/main" id="{56C040A2-3721-45DF-B54D-58070090F1E7}"/>
              </a:ext>
            </a:extLst>
          </p:cNvPr>
          <p:cNvPicPr preferRelativeResize="0"/>
          <p:nvPr/>
        </p:nvPicPr>
        <p:blipFill rotWithShape="1">
          <a:blip r:embed="rId4">
            <a:alphaModFix/>
          </a:blip>
          <a:srcRect/>
          <a:stretch/>
        </p:blipFill>
        <p:spPr>
          <a:xfrm>
            <a:off x="135577" y="117600"/>
            <a:ext cx="1232526" cy="611875"/>
          </a:xfrm>
          <a:prstGeom prst="rect">
            <a:avLst/>
          </a:prstGeom>
          <a:noFill/>
          <a:ln>
            <a:noFill/>
          </a:ln>
        </p:spPr>
      </p:pic>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64" name="Google Shape;64;p14"/>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933" b="1" dirty="0">
                <a:solidFill>
                  <a:srgbClr val="FF0000"/>
                </a:solidFill>
                <a:latin typeface="Calibri" pitchFamily="34" charset="0"/>
              </a:rPr>
              <a:t>OUTLINE OF A BUSINESS PLAN</a:t>
            </a:r>
            <a:endParaRPr lang="en-IN" sz="2933" b="1" dirty="0">
              <a:solidFill>
                <a:srgbClr val="FF0000"/>
              </a:solidFill>
              <a:latin typeface="Calibri" pitchFamily="34" charset="0"/>
            </a:endParaRPr>
          </a:p>
        </p:txBody>
      </p:sp>
      <p:sp>
        <p:nvSpPr>
          <p:cNvPr id="6" name="Text Placeholder 5"/>
          <p:cNvSpPr>
            <a:spLocks noGrp="1"/>
          </p:cNvSpPr>
          <p:nvPr>
            <p:ph type="body" idx="1"/>
          </p:nvPr>
        </p:nvSpPr>
        <p:spPr/>
        <p:txBody>
          <a:bodyPr/>
          <a:lstStyle/>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Introductory page</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Executive summary</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Industry analysis</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Description of venture</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Production plan</a:t>
            </a:r>
          </a:p>
          <a:p>
            <a:pPr>
              <a:buNone/>
            </a:pPr>
            <a:endParaRPr lang="en-IN" dirty="0">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16801D7F-6AE6-483D-9007-E33EEC76F794}"/>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363567" y="380067"/>
            <a:ext cx="11584400" cy="1041200"/>
          </a:xfrm>
          <a:prstGeom prst="rect">
            <a:avLst/>
          </a:prstGeom>
          <a:noFill/>
          <a:ln>
            <a:noFill/>
          </a:ln>
        </p:spPr>
        <p:txBody>
          <a:bodyPr spcFirstLastPara="1" wrap="square" lIns="121900" tIns="121900" rIns="121900" bIns="121900" anchor="t" anchorCtr="0">
            <a:noAutofit/>
          </a:bodyPr>
          <a:lstStyle/>
          <a:p>
            <a:pPr>
              <a:buClr>
                <a:srgbClr val="000000"/>
              </a:buClr>
              <a:buSzPts val="2200"/>
            </a:pPr>
            <a:endParaRPr sz="2400" b="1">
              <a:solidFill>
                <a:srgbClr val="000000"/>
              </a:solidFill>
              <a:latin typeface="Arial"/>
              <a:ea typeface="Arial"/>
              <a:cs typeface="Arial"/>
              <a:sym typeface="Arial"/>
            </a:endParaRPr>
          </a:p>
        </p:txBody>
      </p:sp>
      <p:sp>
        <p:nvSpPr>
          <p:cNvPr id="71" name="Google Shape;71;p15"/>
          <p:cNvSpPr txBox="1"/>
          <p:nvPr/>
        </p:nvSpPr>
        <p:spPr>
          <a:xfrm>
            <a:off x="363567" y="1916933"/>
            <a:ext cx="11584400" cy="38528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endParaRPr lang="en-IN"/>
          </a:p>
        </p:txBody>
      </p:sp>
      <p:sp>
        <p:nvSpPr>
          <p:cNvPr id="6" name="Text Placeholder 5"/>
          <p:cNvSpPr>
            <a:spLocks noGrp="1"/>
          </p:cNvSpPr>
          <p:nvPr>
            <p:ph type="body" idx="1"/>
          </p:nvPr>
        </p:nvSpPr>
        <p:spPr/>
        <p:txBody>
          <a:bodyPr/>
          <a:lstStyle/>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Operational plan</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Marketing plan</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Organizational plan</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Assessment of risk</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Financial plan</a:t>
            </a:r>
          </a:p>
          <a:p>
            <a:pPr>
              <a:lnSpc>
                <a:spcPct val="150000"/>
              </a:lnSpc>
              <a:buFont typeface="Wingdings" pitchFamily="2" charset="2"/>
              <a:buChar char="Ø"/>
            </a:pPr>
            <a:r>
              <a:rPr lang="en-US" sz="1867" dirty="0">
                <a:solidFill>
                  <a:schemeClr val="tx1">
                    <a:lumMod val="95000"/>
                    <a:lumOff val="5000"/>
                  </a:schemeClr>
                </a:solidFill>
                <a:latin typeface="Calibri" pitchFamily="34" charset="0"/>
                <a:cs typeface="Calibri" pitchFamily="34" charset="0"/>
              </a:rPr>
              <a:t>Appendix</a:t>
            </a:r>
          </a:p>
          <a:p>
            <a:pPr>
              <a:buNone/>
            </a:pPr>
            <a:endParaRPr lang="en-IN" dirty="0">
              <a:latin typeface="Calibri" pitchFamily="34" charset="0"/>
              <a:cs typeface="Calibri" pitchFamily="34" charset="0"/>
            </a:endParaRPr>
          </a:p>
        </p:txBody>
      </p:sp>
      <p:pic>
        <p:nvPicPr>
          <p:cNvPr id="7" name="Google Shape;63;p14">
            <a:extLst>
              <a:ext uri="{FF2B5EF4-FFF2-40B4-BE49-F238E27FC236}">
                <a16:creationId xmlns:a16="http://schemas.microsoft.com/office/drawing/2014/main" id="{BFA6CF58-8EF3-4072-88CA-ABE26453D947}"/>
              </a:ext>
            </a:extLst>
          </p:cNvPr>
          <p:cNvPicPr preferRelativeResize="0"/>
          <p:nvPr/>
        </p:nvPicPr>
        <p:blipFill rotWithShape="1">
          <a:blip r:embed="rId3">
            <a:alphaModFix/>
          </a:blip>
          <a:srcRect/>
          <a:stretch/>
        </p:blipFill>
        <p:spPr>
          <a:xfrm>
            <a:off x="10844217" y="97280"/>
            <a:ext cx="1232526" cy="61187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4656</Words>
  <Application>Microsoft Office PowerPoint</Application>
  <PresentationFormat>Widescreen</PresentationFormat>
  <Paragraphs>508</Paragraphs>
  <Slides>100</Slides>
  <Notes>58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100</vt:i4>
      </vt:variant>
    </vt:vector>
  </HeadingPairs>
  <TitlesOfParts>
    <vt:vector size="105" baseType="lpstr">
      <vt:lpstr>Arial</vt:lpstr>
      <vt:lpstr>Calibri</vt:lpstr>
      <vt:lpstr>Calibri Light</vt:lpstr>
      <vt:lpstr>Wingdings</vt:lpstr>
      <vt:lpstr>Office Theme</vt:lpstr>
      <vt:lpstr>PowerPoint Presentation</vt:lpstr>
      <vt:lpstr>HUMAN ACTIVITIES</vt:lpstr>
      <vt:lpstr>ECONOMIC ACTIVITY</vt:lpstr>
      <vt:lpstr>BUSINESS</vt:lpstr>
      <vt:lpstr>TYPES OF BUSINESS ACTIVITY</vt:lpstr>
      <vt:lpstr>FORMS OF BUSINESS ORGANIZATION</vt:lpstr>
      <vt:lpstr>PowerPoint Presentation</vt:lpstr>
      <vt:lpstr>CHOICES OF FORM OF BUSINESS</vt:lpstr>
      <vt:lpstr>PowerPoint Presentation</vt:lpstr>
      <vt:lpstr>PowerPoint Presentation</vt:lpstr>
      <vt:lpstr>FORMS OF BUSINESS</vt:lpstr>
      <vt:lpstr>SOLE PROPRIETORSHIP</vt:lpstr>
      <vt:lpstr>CHARACTERISTICS</vt:lpstr>
      <vt:lpstr>MERITS</vt:lpstr>
      <vt:lpstr>DEMERITS</vt:lpstr>
      <vt:lpstr>LEGAL FORMALITIES INVOLVED IN SOLE PROPRIETORSHIP</vt:lpstr>
      <vt:lpstr>PowerPoint Presentation</vt:lpstr>
      <vt:lpstr>PowerPoint Presentation</vt:lpstr>
      <vt:lpstr>PARTNERSHIP</vt:lpstr>
      <vt:lpstr>CHARACTERISTICS OF PARTNERSHIP</vt:lpstr>
      <vt:lpstr>MERITS OF PARTNERSHIP</vt:lpstr>
      <vt:lpstr>DEMERITS OF PARTNERSHIP</vt:lpstr>
      <vt:lpstr>CONSEQUENCES OF NON- REGISTRATION OF PARTNERSHIP FIRM</vt:lpstr>
      <vt:lpstr>REGISTRATION PROCEDURE OF A PARTNERSHIP FIRM</vt:lpstr>
      <vt:lpstr>PowerPoint Presentation</vt:lpstr>
      <vt:lpstr>PowerPoint Presentation</vt:lpstr>
      <vt:lpstr>HINDU UNDIVIDED FAMILY</vt:lpstr>
      <vt:lpstr>CHARACTERISTICS OF HUF</vt:lpstr>
      <vt:lpstr>DEMERITS OF HUF</vt:lpstr>
      <vt:lpstr>MERITS OF HUF</vt:lpstr>
      <vt:lpstr>LEGAL FORMALITIES INVOLVED IN HUF</vt:lpstr>
      <vt:lpstr>PowerPoint Presentation</vt:lpstr>
      <vt:lpstr>PowerPoint Presentation</vt:lpstr>
      <vt:lpstr>CO-OPERATIVE ORGANIZATION</vt:lpstr>
      <vt:lpstr>FEATURES OF CO-OPERATIVE ORGANIZATION</vt:lpstr>
      <vt:lpstr>REASONS FOR NOT CHOOSING COOPERATIVE FORM BY ENTREPRENEUR</vt:lpstr>
      <vt:lpstr>PowerPoint Presentation</vt:lpstr>
      <vt:lpstr>PowerPoint Presentation</vt:lpstr>
      <vt:lpstr>JOINT STOCK COMPANY</vt:lpstr>
      <vt:lpstr>CHARACTERISTICS OF COMPANY</vt:lpstr>
      <vt:lpstr>PowerPoint Presentation</vt:lpstr>
      <vt:lpstr>PowerPoint Presentation</vt:lpstr>
      <vt:lpstr>FORMS OF COMPANY</vt:lpstr>
      <vt:lpstr>PowerPoint Presentation</vt:lpstr>
      <vt:lpstr>PowerPoint Presentation</vt:lpstr>
      <vt:lpstr>PowerPoint Presentation</vt:lpstr>
      <vt:lpstr>STEPS TO COMMENCE A COMPANY IN INDIA</vt:lpstr>
      <vt:lpstr>LEGAL FORMALITIES</vt:lpstr>
      <vt:lpstr>PowerPoint Presentation</vt:lpstr>
      <vt:lpstr>PowerPoint Presentation</vt:lpstr>
      <vt:lpstr>BUSINESS PLAN</vt:lpstr>
      <vt:lpstr>BUSINESS PLAN- A DECISION MAKING TOOL</vt:lpstr>
      <vt:lpstr>SCOPE OF THE BUSINESS PLAN</vt:lpstr>
      <vt:lpstr>WHO SHOULD WRITE THE PLAN?</vt:lpstr>
      <vt:lpstr>IMPORTANCE OF BUSINESS PLAN</vt:lpstr>
      <vt:lpstr>PowerPoint Presentation</vt:lpstr>
      <vt:lpstr>FORMATS OF A BUSINESS PLAN</vt:lpstr>
      <vt:lpstr>COMPONENTS OF A BUSINESS PLAN</vt:lpstr>
      <vt:lpstr>PowerPoint Presentation</vt:lpstr>
      <vt:lpstr>PowerPoint Presentation</vt:lpstr>
      <vt:lpstr>PRODUCTION PLAN</vt:lpstr>
      <vt:lpstr>PowerPoint Presentation</vt:lpstr>
      <vt:lpstr>OBJECTIVES OF A PRODUCTION PLAN</vt:lpstr>
      <vt:lpstr>PowerPoint Presentation</vt:lpstr>
      <vt:lpstr>PowerPoint Presentation</vt:lpstr>
      <vt:lpstr>OPERATIONAL PLAN</vt:lpstr>
      <vt:lpstr>OBJECTIVES OF OPERATIONAL PLAN</vt:lpstr>
      <vt:lpstr>ELEMENTS OF OPERATIONAL PLAN</vt:lpstr>
      <vt:lpstr>PowerPoint Presentation</vt:lpstr>
      <vt:lpstr>FACTORS AFFECTING OPERATIONAL PLAN</vt:lpstr>
      <vt:lpstr>PowerPoint Presentation</vt:lpstr>
      <vt:lpstr>PowerPoint Presentation</vt:lpstr>
      <vt:lpstr>ORGANIZATIONAL PLAN</vt:lpstr>
      <vt:lpstr>ELEMENTS OF ORGANIZATIONAL PLAN</vt:lpstr>
      <vt:lpstr>IMPORTANCE OF ORGANIZATIONAL PLAN</vt:lpstr>
      <vt:lpstr>PowerPoint Presentation</vt:lpstr>
      <vt:lpstr>PowerPoint Presentation</vt:lpstr>
      <vt:lpstr>FINANCIAL PLAN</vt:lpstr>
      <vt:lpstr>OBJECTIVES OF FINANCIAL PLAN</vt:lpstr>
      <vt:lpstr>ELEMENTS OF FINANCIAL PLAN</vt:lpstr>
      <vt:lpstr>COMPONENTS  FINANCIAL PLAN</vt:lpstr>
      <vt:lpstr>PowerPoint Presentation</vt:lpstr>
      <vt:lpstr>PowerPoint Presentation</vt:lpstr>
      <vt:lpstr>PowerPoint Presentation</vt:lpstr>
      <vt:lpstr>MARKETING PLAN</vt:lpstr>
      <vt:lpstr>FACTS NEEDED FOR MARKETING PLAN</vt:lpstr>
      <vt:lpstr>PowerPoint Presentation</vt:lpstr>
      <vt:lpstr>STEPS IN PREPARING A MARKETING PLAN</vt:lpstr>
      <vt:lpstr>PowerPoint Presentation</vt:lpstr>
      <vt:lpstr>PowerPoint Presentation</vt:lpstr>
      <vt:lpstr>PowerPoint Presentation</vt:lpstr>
      <vt:lpstr>HUMAN RESOURCE PLAN</vt:lpstr>
      <vt:lpstr>MANPOWER PLANNING HELPS TO ASSESS</vt:lpstr>
      <vt:lpstr>ASSESSMENT OF RISK</vt:lpstr>
      <vt:lpstr>APPENDIX</vt:lpstr>
      <vt:lpstr>PowerPoint Presentation</vt:lpstr>
      <vt:lpstr>PowerPoint Presentation</vt:lpstr>
      <vt:lpstr>OUTLINE OF A BUSINESS PLAN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Lucky Mishra</dc:creator>
  <cp:lastModifiedBy>Lucky Mishra</cp:lastModifiedBy>
  <cp:revision>7</cp:revision>
  <dcterms:created xsi:type="dcterms:W3CDTF">2021-03-02T03:22:48Z</dcterms:created>
  <dcterms:modified xsi:type="dcterms:W3CDTF">2022-03-30T10:32:12Z</dcterms:modified>
</cp:coreProperties>
</file>