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71" r:id="rId6"/>
    <p:sldId id="274" r:id="rId7"/>
    <p:sldId id="272" r:id="rId8"/>
    <p:sldId id="273" r:id="rId9"/>
    <p:sldId id="276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BE5C-3B49-429A-9518-A150B8EA9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D2D2EE-E185-47C4-97E6-9489D45CB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DB256-CF3B-453B-9AAF-E8DA826FD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770E5-CBFE-4750-BC2E-E9DEA6FD6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CD719-8FD1-48C3-B129-C680E97FB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97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F61E7-A4EC-4B83-A7D0-08DBF90CF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436D3-7173-41B4-B418-8C8E8379A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A3753-93C9-4F1B-ACA7-D1C77B2E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18C9C-9D4D-4A47-A9DE-A1FE31819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C5D9D-BA98-408E-9C20-E2D18F6F5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996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C0632F-C184-401C-B566-9D5514ED4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08AB1-1AEC-465A-8F27-1C621E47A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21196-629C-4270-ABB9-0F1C90851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52237-C716-46B7-B099-C305A9EA3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DF09C-C104-47F2-8517-300CDF26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78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2A10F-78E5-4610-B8D4-82A8882D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7F657-4A5B-4684-8C0D-43EFFC147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2D037-0AEA-48B7-82E7-112B06EEF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5D226-AA4C-426A-B25F-F222F06A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61B95-8E2B-4BFD-B9C2-CFCE6EC10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867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870F-0765-4B0C-8F61-61BECB9E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22E7F-62A7-4667-BB7D-8F85EE1D8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F1DA9-9E90-4752-80F9-1331D6F35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5CED1-8BA0-4FC4-B0BB-2D5AF2A45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AFF59-B896-4996-87E6-AEA7F065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12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11C2E-C18D-4E7D-8BEE-3E8A6804B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7FAA7-F7A8-4B77-9406-5E5EC4A6B6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6344D-5BD4-45AA-BB0E-5E5B4AC16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1D0D8-DEEC-46E3-83DF-61622FB81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646DBA-6B31-4608-9718-54A0BF1D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29AB8-0E40-441D-8C41-75D3084AD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7429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0D938-AED5-49B9-8484-88F5586EA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D65D84-CFCB-4DE9-9C20-224A79AD2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289DC-9553-44C3-ADFC-E9E6D3943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D45C1A-840C-46ED-9F75-C3F06456E5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3A2217-9475-46E0-9667-B44705175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74258C-E6D3-4844-BBFE-9DAC0C16E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5B48C-E08B-4411-8502-B8EAD532E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ED9CDF-97FB-49C1-8DA8-F62E77E1B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36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8F80D-D106-411B-9CAD-48B46DFE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E1F9DA-5BC3-4F48-BF55-224EEBC7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AC6D-FAC3-4058-AC47-1B94EA900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507BB-2741-4AF3-9CDA-A464B0A10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593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DA6ADE-8082-4976-AC9B-8DCC1394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5582EA-ED85-4395-AB66-C607E71A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4D0A85-7C5E-45BA-8581-0B333B92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721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3CBB-56B8-4D3C-9073-D68E7674A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8A4E6-0F00-40D1-B9C0-40679B034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04D65-C884-4342-802C-0EBED1688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5F49F-42DB-44F1-863D-7003D7D8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8BD7F-8442-4954-8581-BC2016F5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8229C1-46FD-40C7-AA68-163D61381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76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896C2-9E50-4819-B44A-0FF609F0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C3CAF4-97C2-4046-ABF0-9AD36232CA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6F7BE-A106-475A-B6A4-DE3E6760E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E7DE3-62DD-487B-BEA5-065D64202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6C7D0-4016-4956-ABAF-74ABFC6B5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D8DC0B-3F03-4353-B95A-5E2A2E339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110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922985-5618-40A0-B878-8F377508E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9A959-00E4-4B89-A5D8-2FA68C345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94FCA-B263-4F0F-8FCB-CC64917339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4B831-A572-4CD6-B4F5-9FBB27A3C682}" type="datetimeFigureOut">
              <a:rPr lang="en-IN" smtClean="0"/>
              <a:t>15-10-2021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F5E84-EE7D-4A6A-AFF6-DE8D99DD0F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0F8AF-3DF1-4D8C-8CA4-AC84CA9B58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9D3E8-E8C0-4DE9-AD7A-4DE506E49B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0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cn_Vom--b4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-SzrX60xG3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18200-2937-4F06-A121-2CEBA5FE1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8081"/>
            <a:ext cx="9144000" cy="76786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METALS AND NON-METALS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6DC80-AF0F-414D-850F-5DC9F9218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51722"/>
            <a:ext cx="9144000" cy="3906078"/>
          </a:xfrm>
        </p:spPr>
        <p:txBody>
          <a:bodyPr/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CHAPTER-06</a:t>
            </a:r>
          </a:p>
          <a:p>
            <a:r>
              <a:rPr lang="en-US" b="1" dirty="0"/>
              <a:t>CORROSION OF METALS, RUSTING OF IRON, CONDITIONS FOR RUSTING</a:t>
            </a:r>
          </a:p>
          <a:p>
            <a:endParaRPr lang="en-US" b="1" dirty="0"/>
          </a:p>
          <a:p>
            <a:r>
              <a:rPr lang="en-US" b="1" dirty="0"/>
              <a:t>PERIOD-2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C68AAC6E-24DF-4A0F-B7E6-E892819341D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99652"/>
            <a:ext cx="12192000" cy="13583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1CFD731-8DE1-46F1-9ADE-D9225DB65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658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23039-276B-4176-88B9-01BD76021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122479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4B72B-F4DD-40A3-9A91-CF29E93F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9009"/>
            <a:ext cx="10515600" cy="3667953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CE55E0E-4186-4AAB-ACE3-E7EE561F8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63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82" y="1061657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Understand the concept of corrosion of metals.</a:t>
            </a:r>
            <a:endParaRPr lang="en-US" sz="2400" b="1" dirty="0"/>
          </a:p>
          <a:p>
            <a:pPr lvl="0"/>
            <a:r>
              <a:rPr lang="en-IN" sz="2400" b="1" dirty="0"/>
              <a:t>Familiarize  with the special corrosion of iron..</a:t>
            </a:r>
            <a:endParaRPr lang="en-US" sz="2400" b="1" dirty="0"/>
          </a:p>
          <a:p>
            <a:r>
              <a:rPr lang="en-IN" sz="2400" b="1" dirty="0"/>
              <a:t>Sensitize different conditions required for corrosion.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799" y="1258957"/>
            <a:ext cx="7421218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400" dirty="0">
              <a:solidFill>
                <a:srgbClr val="FF0000"/>
              </a:solidFill>
            </a:endParaRPr>
          </a:p>
          <a:p>
            <a:pPr lvl="0"/>
            <a:r>
              <a:rPr lang="en-US" sz="2400" b="1" dirty="0"/>
              <a:t> Activate prior knowledge by asking students what are the things that are made of metals that get damaged when exposed to moisture.</a:t>
            </a:r>
          </a:p>
          <a:p>
            <a:pPr lvl="0"/>
            <a:r>
              <a:rPr lang="en-US" sz="2400" b="1" dirty="0"/>
              <a:t> After listening to their responses, guide them to understand the reason for their damage.</a:t>
            </a:r>
          </a:p>
          <a:p>
            <a:r>
              <a:rPr lang="en-IN" sz="2400" b="1" dirty="0"/>
              <a:t>Then ask them to identify the phenomena that has occurred.</a:t>
            </a:r>
          </a:p>
          <a:p>
            <a:r>
              <a:rPr lang="en-IN" sz="2400" b="1" dirty="0"/>
              <a:t> Guide them to understand the concept of corrosion and rusting..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C878E3-0558-4A1B-A277-6B1C5C106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658" y="2464904"/>
            <a:ext cx="3279086" cy="39358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490E7-F08A-4BBC-93E5-5D7E0326E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CORROSION IN METALS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35DBA-4E64-47D8-A528-A99DF71F6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Corrosion is defined as the eating away of the metal surface when exposed to moisture, air and chemicals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example, Iron when exposed to moisture, forms a reddish-brown layer called as Rust (Fe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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Similarly, copper when exposed to moist air form a green coating of basic copper carbonate.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8B1F16-3BE5-4D18-B1BC-07C5A80B4E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833" y="4174435"/>
            <a:ext cx="6351105" cy="2438400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722F7DA-B6F5-4ABB-91C4-A3511D540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72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4149D-DEBA-48BC-8D8A-738969A2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RUSTING OF IRON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89C6B-1D20-4C9F-BCFB-2ABA261CE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141765" cy="4933193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Rusting of iron is a special corrosion in which iron slowly reacts with moist air to produce a reddish-brown substance called as Rust.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 has the formula of Fe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(Hydrated Ferric Oxide)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Rusting can be expressed in the form of chemical reaction as follows: -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Iron + Oxygen----------Moisture----------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Hydrated Ferric Oxide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4Fe + 3O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-------2x.H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2Fe2O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.XH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(Slow Process)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422826-760E-4592-A327-D19F53E7E7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070" y="4320209"/>
            <a:ext cx="4391025" cy="2438608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A2A6750-A57A-4915-9065-EE3C3E552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139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B4697-A519-469B-B98F-110C1D3D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WATCH A VIDEO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0DEE0-326D-4DFE-ADEA-F7B77A7ED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0" i="0" dirty="0">
                <a:solidFill>
                  <a:srgbClr val="1155CC"/>
                </a:solidFill>
                <a:effectLst/>
                <a:hlinkClick r:id="rId2"/>
              </a:rPr>
              <a:t>https://youtu.be/cn_Vom--b4A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BBF7370-6C4D-4AF7-81E3-424E9EDDE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617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52922-C1FB-4086-A5CB-486751FBC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 FOR RUSTING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05AAA-61CD-4754-9552-88AD2BD8C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83087" cy="4351338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Air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Moisture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presence of acidic gases like carbon dioxide, Sulphur dioxide, Sulphur trioxide and Nitrogen Dioxide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69A881-55A3-4ED1-A123-B5C18C27F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90688"/>
            <a:ext cx="5521602" cy="4802187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A6E1857F-2907-48BE-B9DF-D6AB2A344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356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0A1F3-9877-4EB2-ACAD-4BD96AA2A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WATCH A VIDEO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1FE86-2FA6-43A7-8FF5-B541F62B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0" i="0" dirty="0">
                <a:solidFill>
                  <a:srgbClr val="1155CC"/>
                </a:solidFill>
                <a:effectLst/>
                <a:hlinkClick r:id="rId2"/>
              </a:rPr>
              <a:t>https://youtu.be/-SzrX60xG34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4BE8A40-3F2D-4E6B-9E94-635C4A428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913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80FD5-6716-4CBA-B6ED-3D74CE8AA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2A355-66BF-40CE-99C5-7A5A998EE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6121"/>
            <a:ext cx="10515600" cy="3910841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2400" b="1" dirty="0"/>
              <a:t>Objective type questions- True and False</a:t>
            </a:r>
          </a:p>
          <a:p>
            <a:r>
              <a:rPr lang="en-US" sz="2400" b="1" dirty="0"/>
              <a:t> Mention the chemical formula of Rust.</a:t>
            </a:r>
          </a:p>
          <a:p>
            <a:r>
              <a:rPr lang="en-US" sz="2400" b="1" dirty="0"/>
              <a:t> What is Rusting? Write its chemical reaction.</a:t>
            </a:r>
          </a:p>
          <a:p>
            <a:r>
              <a:rPr lang="en-US" sz="2400" b="1" dirty="0"/>
              <a:t> Mention the conditions for rusting.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03D04D0-E1EF-4938-A84F-E05BF76C1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4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346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Office Theme</vt:lpstr>
      <vt:lpstr>METALS AND NON-METALS</vt:lpstr>
      <vt:lpstr>PowerPoint Presentation</vt:lpstr>
      <vt:lpstr>PowerPoint Presentation</vt:lpstr>
      <vt:lpstr>CORROSION IN METALS </vt:lpstr>
      <vt:lpstr>RUSTING OF IRON </vt:lpstr>
      <vt:lpstr>WATCH A VIDEO</vt:lpstr>
      <vt:lpstr>CONDITION FOR RUSTING </vt:lpstr>
      <vt:lpstr>WATCH A VIDEO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METALS AND NON-METALS</dc:title>
  <dc:creator>Pradeep Pati</dc:creator>
  <cp:lastModifiedBy>Pradeep Pati</cp:lastModifiedBy>
  <cp:revision>2</cp:revision>
  <dcterms:created xsi:type="dcterms:W3CDTF">2021-10-15T07:11:14Z</dcterms:created>
  <dcterms:modified xsi:type="dcterms:W3CDTF">2021-10-15T15:13:41Z</dcterms:modified>
</cp:coreProperties>
</file>