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80" r:id="rId9"/>
    <p:sldId id="275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8E0FA-C81F-4DA1-8E33-14AC0A8E7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C306F2-C6E1-48BA-A5F6-69FF3410EE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B03EF-CE14-4F61-A79A-59A200A7F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4FD68-EFB8-4DEB-B5E7-0030A2728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6C362-FEF0-44C3-B724-B690DF6DE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042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0D926-D502-40AB-A958-876C5A70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BCE13-06E1-4A61-AE2E-26477C82F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374F4-E7CE-4165-B932-898FA073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3BAD-2FF8-42D6-94C9-55D62BE8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8671F-6962-4A85-A9A1-C158FA16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508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DE0D54-DAD0-4EC4-893E-8F401EF38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2D4FC7-AF6C-4979-87F9-0ABC0D222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0D491-3C16-400D-B5C9-3C3F6CBD3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15EE1-563A-41AB-8023-72C2DE5E3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6225D-AF66-46C5-85DF-56C91D2D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920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6520B-77F8-4A8A-ABAD-84437EEC7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2B2BF-D607-4067-8EF5-D657A6E00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86BFE-05F9-4240-B0A8-C3E1D64D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4D563-8AE1-40A9-A37B-DBDCEA422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AAC82-CCF9-41F5-BB85-60CF81CDA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715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7684-C87C-4D0B-95A0-D422C202F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EFEB-64A9-41D1-8BAB-71DA9C476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47B56-369B-4FB6-B607-B5496B5D2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256D5-AEE6-417F-967A-5DE6BB171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71F83-1960-4A1A-A766-CDFE4192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7576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2775B-14C6-4CEC-944E-9E7DC704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6CE49-2BBF-4986-88C9-A9F7FB34F8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6EBB3B-F451-41A7-B59F-3574B3F3B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E97E6-FA0E-4FA6-95DF-ADF3C22EE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EAAA5-633B-4658-A375-2C1E52AC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A3026-6C2E-4C14-9FE6-79BAB5DC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419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23B9D-6518-4C62-BAB7-DA4FF25C4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D2F4B-7EE8-4E4F-9287-2A04CF58E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ADAF03-1401-4633-BA65-CB163A873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8E4881-09CA-4738-A942-002C7B3163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9C411F-6753-484A-A3B1-92D48176CA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810711-C1F5-4166-A474-03DF59BE8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40E9B8-09D9-46BE-B70C-0FB3A1144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949066-EFCF-4DED-A8DD-F9BB01F3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825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9E84-7908-475A-85A6-2A0F24CAA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94A5D6-C01C-430A-9517-8D2CD1AA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E681EE-7EB2-4580-9C15-1DA19E075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F9F0B-6D55-4212-BB69-D43DBD86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642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585FC8-CD00-4A4E-8F8F-9F47CA49A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D34676-B1AA-49A3-B1D0-7FF13B5EA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99CE4-9FCB-4CAD-BDBC-553652C58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867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FA3BA-35F5-4A29-ABAB-608E586C1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66DE1-8D9F-4A45-9E5F-8969C1759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D1E67-86CF-4F3F-8BB7-3D52A7FDB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CCBCD-2146-4539-8380-A5A61ABC5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A1C4F-BDCC-49A8-9FAF-39312366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910F3-30FD-47BE-B360-C09ED2411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197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29220-AD17-4F25-BD01-379C77A56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B715E7-C468-4198-8946-258EA37F5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4D604B-865C-4648-AF54-F17932649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90989-AC4B-48A8-8FDB-3925383E3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E48E4-5D1E-4BD2-8921-6A15F02CE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06CA4-028F-4E55-A1F1-90B68FE6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705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41EB31-3F8E-45FD-B8ED-21DCDD469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79146-785B-4A51-87CC-7EDAFC04F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CE4B9-91B7-4A2B-B238-AFCA7BC36B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AFC0A-DC66-4EEC-A920-0271C944770B}" type="datetimeFigureOut">
              <a:rPr lang="en-IN" smtClean="0"/>
              <a:t>12-01-2022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013CD-FCE2-4146-B892-4ADE1B8B7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71A01-DAFC-406D-9430-DDEB0AC54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FDFB3-5849-47CE-89B7-A90B4858FF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868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7KkX78c8fR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E2620-6B98-402D-95C4-B4466AAB2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8595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AIR AND ATMOSPHERE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384A6-E0BF-4E4B-9D58-B3CE37256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01078"/>
            <a:ext cx="9144000" cy="3604592"/>
          </a:xfrm>
        </p:spPr>
        <p:txBody>
          <a:bodyPr/>
          <a:lstStyle/>
          <a:p>
            <a:r>
              <a:rPr lang="en-US" b="1" dirty="0"/>
              <a:t>CLASS-VII</a:t>
            </a:r>
          </a:p>
          <a:p>
            <a:endParaRPr lang="en-US" b="1" dirty="0"/>
          </a:p>
          <a:p>
            <a:r>
              <a:rPr lang="en-US" b="1" dirty="0"/>
              <a:t>SUBJECT-CHEMISTRY</a:t>
            </a:r>
          </a:p>
          <a:p>
            <a:r>
              <a:rPr lang="en-US" b="1" dirty="0"/>
              <a:t>CHAPTER-07</a:t>
            </a:r>
          </a:p>
          <a:p>
            <a:r>
              <a:rPr lang="en-US" b="1" dirty="0"/>
              <a:t>IMPORTANCE OF NITROGEN FOR PLANTS, ANIMALS AND HUMAN BEINGS, AND NITROGEN CYCLE</a:t>
            </a:r>
          </a:p>
          <a:p>
            <a:endParaRPr lang="en-US" b="1" dirty="0"/>
          </a:p>
          <a:p>
            <a:r>
              <a:rPr lang="en-US" b="1" dirty="0"/>
              <a:t>PERIOD-2</a:t>
            </a:r>
            <a:endParaRPr lang="en-IN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316708E3-20AA-4C8F-B34D-A409FCDFA38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605670"/>
            <a:ext cx="12192000" cy="1252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AEEA29E-0318-43BA-BD9E-9F5F198E9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7" y="9939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173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28623-21C6-4FF3-A73D-0625AC763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NITROGEN FIXATION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B83E4-EE20-4CE9-944F-ED457B40A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1761"/>
            <a:ext cx="10515600" cy="5261114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BIOLOGICAL FIXATION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Leguminous Plants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Root nodules---------------convert-------------- 2- Free nitrogen---(in air and soil) ------------------------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3-Soluable Nitrates and Nitrites------(in soil) ----------------------(converted by plants) ---------------4- Proteins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NON-BIOLOGICAL FIXATION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 + 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------electric spark--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Nitric oxide + 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----NO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O----HNO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(Nitric Acid) and Nitrous oxide-------Minerals ---------Soluble Nitrate.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 Note: - ACID RAIN IS A BAD EFFECT OF THIS NATURAL PROCESS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0853A82-1733-4E53-8727-B2DC58049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4988" y="24219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237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139DC-28B2-415A-A9DE-C1EA13D52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F7A86-58D2-45F4-B7D8-3DB6F86A6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Explain Nitrogen Cycle with a diagram.</a:t>
            </a:r>
          </a:p>
          <a:p>
            <a:r>
              <a:rPr lang="en-US" sz="2400" b="1" dirty="0"/>
              <a:t>What do you mean by Biological Nitrogen Fixation.</a:t>
            </a:r>
          </a:p>
          <a:p>
            <a:r>
              <a:rPr lang="en-US" sz="2400" b="1" dirty="0"/>
              <a:t>Explain the Non- Biological Nitrogen Fixation.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122C1A4-2DD6-4CBB-89C9-D53601A94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231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354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E76F3-973B-4D6B-83F8-7129BA66D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6678"/>
            <a:ext cx="10515600" cy="164327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11E78-12B7-4716-B777-B27140C79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738563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00A4F3F-7E37-4144-9850-BA43276C4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1534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26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882" y="1207431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to.</a:t>
            </a:r>
            <a:endParaRPr lang="en-US" sz="2400" b="1" dirty="0"/>
          </a:p>
          <a:p>
            <a:pPr lvl="0"/>
            <a:r>
              <a:rPr lang="en-IN" sz="2400" b="1" dirty="0"/>
              <a:t>Familiarize  with the importance of the various components of air.</a:t>
            </a:r>
            <a:endParaRPr lang="en-US" sz="2400" b="1" dirty="0"/>
          </a:p>
          <a:p>
            <a:r>
              <a:rPr lang="en-IN" sz="2400" b="1" dirty="0"/>
              <a:t>Sensitize of the importance of nitrogen for plants , animals and human beings.</a:t>
            </a:r>
          </a:p>
          <a:p>
            <a:r>
              <a:rPr lang="en-IN" sz="2400" b="1" dirty="0"/>
              <a:t>Familiarize them  with the Nitrogen Cycle.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583" y="24516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07165"/>
            <a:ext cx="8382000" cy="5118999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b="1" dirty="0"/>
              <a:t> Why nitrogen is an essential component of air?</a:t>
            </a:r>
            <a:endParaRPr lang="en-IN" sz="2400" b="1" dirty="0">
              <a:solidFill>
                <a:srgbClr val="FF0000"/>
              </a:solidFill>
            </a:endParaRPr>
          </a:p>
          <a:p>
            <a:pPr lvl="0"/>
            <a:r>
              <a:rPr lang="en-US" sz="2400" b="1" dirty="0"/>
              <a:t> How nitrogen circulate in the atmosphere?</a:t>
            </a:r>
          </a:p>
          <a:p>
            <a:pPr lvl="0"/>
            <a:r>
              <a:rPr lang="en-US" sz="2400" b="1" dirty="0"/>
              <a:t> Mention the importance of Nitrogen?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466" y="21534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F1FD-4AE4-4899-B8C6-A66C2083F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4990A-A833-4EFD-B67C-4A660EABC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properties of nitrogen</a:t>
            </a:r>
            <a:endParaRPr lang="en-IN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a colourless, odourless and tasteless gas.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slightly lighter than air.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non-poisonous.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not combustible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slightly soluble in water.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DF0AEB8-292A-4798-A834-92099615E6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36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024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F81C8-614B-4F12-96B7-4E4BEDFC3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Uses Of Nitrogen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28D6F-EEAE-4B54-B59F-067EFF2C5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controls the rate of combustion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used to make ammonia and nitric acid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an important constituent of proteins that are necessary for the growth of plants animals and human beings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used to make fertilizers like potassium nitrate ammonium sulphate urea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used to prepare explosives like trinitrotoluene (T.N.T) and 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nitroglycerine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flushing food packages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BA5CE2A-4C6C-4312-93AE-577BF1E64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40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8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75D6-1F8A-46D5-A430-669DBA735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9687"/>
            <a:ext cx="10515600" cy="1550504"/>
          </a:xfrm>
        </p:spPr>
        <p:txBody>
          <a:bodyPr>
            <a:normAutofit/>
          </a:bodyPr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IMPORTANCE OF NITROGEN FOR PLANTS , ANIMALS AND HUMAN BEINGS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5BD54-FB73-44FE-828F-231C9C818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6209"/>
            <a:ext cx="10515600" cy="3380754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 is of vital importance to the plants and human beings as it provides proteins.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 gets returned to the soil when plants and animals die and decay. In this way the amount of nitrogen is balanced in the nature.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FD3FFFD-D61C-4A89-A558-9AAC7DAB9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17082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824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F0257-77C6-4B15-85E4-79F13161F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 CYCLE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73888-843A-4843-97B7-B336A4FEE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4184374" cy="4893227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circulation of nitrogen through the living and non-living compounds of the biosphere is called as nitrogen cycle.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diagrammatic representation of the nitrogen cycle is as follows: -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589717-DE9C-47B6-B960-F4B8D21B8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096" y="1825625"/>
            <a:ext cx="7036904" cy="503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9881724-0BA0-4F2F-BD55-8515160BA4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506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357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9BD66-D707-4697-B0B5-D20E3C30C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VIDEO TIME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EC750-F06D-4834-8F75-05532C979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0" i="0" dirty="0">
                <a:solidFill>
                  <a:srgbClr val="1155CC"/>
                </a:solidFill>
                <a:effectLst/>
                <a:hlinkClick r:id="rId2"/>
              </a:rPr>
              <a:t>https://youtu.be/7KkX78c8fRo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DA3F3DD-BD90-44AF-B66E-EE96B1E93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20699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000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671D9-BE1C-48C0-8A2B-6EBCA79D1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 FIXATION</a:t>
            </a:r>
            <a:b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0CC68-D330-4701-AE89-A7A79E152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phenomenon by which nitrogen is converted into nitrates and nitrites and get fixed in the soil is known as Nitrogen </a:t>
            </a:r>
            <a:r>
              <a:rPr lang="en-IN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Fixation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NITROGEN FIXATION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Biological fixation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Non-Biological fixation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0A37293-6857-4A74-96B9-34CD99F04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20699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668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450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Wingdings</vt:lpstr>
      <vt:lpstr>Office Theme</vt:lpstr>
      <vt:lpstr>AIR AND ATMOSPHERE</vt:lpstr>
      <vt:lpstr>PowerPoint Presentation</vt:lpstr>
      <vt:lpstr>PowerPoint Presentation</vt:lpstr>
      <vt:lpstr>NITROGEN </vt:lpstr>
      <vt:lpstr>Uses Of Nitrogen </vt:lpstr>
      <vt:lpstr>IMPORTANCE OF NITROGEN FOR PLANTS , ANIMALS AND HUMAN BEINGS </vt:lpstr>
      <vt:lpstr>NITROGEN CYCLE </vt:lpstr>
      <vt:lpstr>VIDEO TIME</vt:lpstr>
      <vt:lpstr>NITROGEN FIXATION </vt:lpstr>
      <vt:lpstr>TYPES OF NITROGEN FIXATION 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AND ATMOSPHERE</dc:title>
  <dc:creator>Pradeep Pati</dc:creator>
  <cp:lastModifiedBy>Pradeep Pati</cp:lastModifiedBy>
  <cp:revision>6</cp:revision>
  <dcterms:created xsi:type="dcterms:W3CDTF">2021-10-20T15:31:42Z</dcterms:created>
  <dcterms:modified xsi:type="dcterms:W3CDTF">2022-01-12T07:48:14Z</dcterms:modified>
</cp:coreProperties>
</file>