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1" r:id="rId1"/>
  </p:sldMasterIdLst>
  <p:notesMasterIdLst>
    <p:notesMasterId r:id="rId2"/>
  </p:notesMasterIdLst>
  <p:sldIdLst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6" r:id="rId15"/>
    <p:sldId id="287" r:id="rId16"/>
  </p:sldIdLst>
  <p:sldSz type="screen16x9" cy="51435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2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79C7CDC-7A1C-4DBC-B001-B172AD9D3347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104872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IN"/>
          </a:p>
        </p:txBody>
      </p:sp>
      <p:sp>
        <p:nvSpPr>
          <p:cNvPr id="104872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2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2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6410C25-A148-4D1F-8FE9-9862A5BBB464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Google Shape;51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97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74;p4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59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74;p4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63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11"/>
          <p:cNvSpPr/>
          <p:nvPr/>
        </p:nvSpPr>
        <p:spPr>
          <a:xfrm>
            <a:off x="0" y="0"/>
            <a:ext cx="9144000" cy="51435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 useBgFill="1">
        <p:nvSpPr>
          <p:cNvPr id="1048584" name="Rounded Rectangle 12"/>
          <p:cNvSpPr/>
          <p:nvPr/>
        </p:nvSpPr>
        <p:spPr>
          <a:xfrm>
            <a:off x="65312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5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58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58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  <p:sp>
        <p:nvSpPr>
          <p:cNvPr id="1048589" name="Rectangle 6"/>
          <p:cNvSpPr/>
          <p:nvPr/>
        </p:nvSpPr>
        <p:spPr>
          <a:xfrm>
            <a:off x="62932" y="1086978"/>
            <a:ext cx="9021538" cy="1145512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0" name="Rectangle 9"/>
          <p:cNvSpPr/>
          <p:nvPr/>
        </p:nvSpPr>
        <p:spPr>
          <a:xfrm>
            <a:off x="62932" y="1047541"/>
            <a:ext cx="9021538" cy="90435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1" name="Rectangle 10"/>
          <p:cNvSpPr/>
          <p:nvPr/>
        </p:nvSpPr>
        <p:spPr>
          <a:xfrm>
            <a:off x="62932" y="2232488"/>
            <a:ext cx="9021538" cy="82899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2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11680" cy="4388644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4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34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599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algn="l"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algn="l"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algn="l"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algn="l"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algn="l"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algn="l"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algn="l"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algn="l"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algn="l"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/>
        </p:txBody>
      </p:sp>
      <p:sp>
        <p:nvSpPr>
          <p:cNvPr id="1048600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  <p:sp>
        <p:nvSpPr>
          <p:cNvPr id="1048644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10"/>
          <p:cNvSpPr/>
          <p:nvPr/>
        </p:nvSpPr>
        <p:spPr>
          <a:xfrm>
            <a:off x="0" y="0"/>
            <a:ext cx="9144000" cy="51435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 useBgFill="1">
        <p:nvSpPr>
          <p:cNvPr id="1048688" name="Rounded Rectangle 9"/>
          <p:cNvSpPr/>
          <p:nvPr/>
        </p:nvSpPr>
        <p:spPr>
          <a:xfrm>
            <a:off x="65312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722314" y="714376"/>
            <a:ext cx="7772400" cy="1021556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90" name="Text Placeholder 2"/>
          <p:cNvSpPr>
            <a:spLocks noGrp="1"/>
          </p:cNvSpPr>
          <p:nvPr>
            <p:ph type="body" idx="1"/>
          </p:nvPr>
        </p:nvSpPr>
        <p:spPr>
          <a:xfrm>
            <a:off x="722314" y="1910954"/>
            <a:ext cx="7772400" cy="1003697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p>
            <a:endParaRPr lang="en-IN"/>
          </a:p>
        </p:txBody>
      </p:sp>
      <p:sp>
        <p:nvSpPr>
          <p:cNvPr id="1048693" name="Rectangle 6"/>
          <p:cNvSpPr/>
          <p:nvPr/>
        </p:nvSpPr>
        <p:spPr>
          <a:xfrm flipV="1">
            <a:off x="69413" y="1782623"/>
            <a:ext cx="9013515" cy="6858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4" name="Rectangle 7"/>
          <p:cNvSpPr/>
          <p:nvPr/>
        </p:nvSpPr>
        <p:spPr>
          <a:xfrm>
            <a:off x="69147" y="1756108"/>
            <a:ext cx="9013781" cy="3428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5" name="Rectangle 8"/>
          <p:cNvSpPr/>
          <p:nvPr/>
        </p:nvSpPr>
        <p:spPr>
          <a:xfrm>
            <a:off x="68308" y="1851660"/>
            <a:ext cx="9014620" cy="3429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  <p:sp>
        <p:nvSpPr>
          <p:cNvPr id="1048701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02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085850"/>
            <a:ext cx="3749040" cy="3429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0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70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  <p:sp>
        <p:nvSpPr>
          <p:cNvPr id="1048709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10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1" cy="291465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6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6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60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7"/>
          <p:cNvSpPr/>
          <p:nvPr/>
        </p:nvSpPr>
        <p:spPr>
          <a:xfrm>
            <a:off x="0" y="0"/>
            <a:ext cx="9144000" cy="51435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 useBgFill="1">
        <p:nvSpPr>
          <p:cNvPr id="1048712" name="Rounded Rectangle 8"/>
          <p:cNvSpPr/>
          <p:nvPr/>
        </p:nvSpPr>
        <p:spPr>
          <a:xfrm>
            <a:off x="64007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14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  <p:sp>
        <p:nvSpPr>
          <p:cNvPr id="1048718" name="Content Placeholder 10"/>
          <p:cNvSpPr>
            <a:spLocks noGrp="1"/>
          </p:cNvSpPr>
          <p:nvPr>
            <p:ph sz="quarter" idx="1"/>
          </p:nvPr>
        </p:nvSpPr>
        <p:spPr>
          <a:xfrm>
            <a:off x="2971799" y="1200150"/>
            <a:ext cx="5715001" cy="337185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1" cy="342900"/>
          </a:xfrm>
        </p:spPr>
        <p:txBody>
          <a:bodyPr/>
          <a:p>
            <a:endParaRPr lang="en-IN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  <p:sp>
        <p:nvSpPr>
          <p:cNvPr id="1048678" name="Rectangle 10"/>
          <p:cNvSpPr/>
          <p:nvPr/>
        </p:nvSpPr>
        <p:spPr>
          <a:xfrm flipV="1">
            <a:off x="68306" y="3512666"/>
            <a:ext cx="9006841" cy="6858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79" name="Rectangle 11"/>
          <p:cNvSpPr/>
          <p:nvPr/>
        </p:nvSpPr>
        <p:spPr>
          <a:xfrm>
            <a:off x="68510" y="3487857"/>
            <a:ext cx="9006638" cy="3428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0" name="Rectangle 12"/>
          <p:cNvSpPr/>
          <p:nvPr/>
        </p:nvSpPr>
        <p:spPr>
          <a:xfrm>
            <a:off x="68513" y="3579919"/>
            <a:ext cx="9006636" cy="36605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1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4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8"/>
          <p:cNvSpPr/>
          <p:nvPr/>
        </p:nvSpPr>
        <p:spPr>
          <a:xfrm>
            <a:off x="0" y="0"/>
            <a:ext cx="9144000" cy="51435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 useBgFill="1">
        <p:nvSpPr>
          <p:cNvPr id="1048577" name="Rounded Rectangle 7"/>
          <p:cNvSpPr/>
          <p:nvPr/>
        </p:nvSpPr>
        <p:spPr>
          <a:xfrm>
            <a:off x="64007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579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58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2" y="4643437"/>
            <a:ext cx="2476500" cy="357188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067BE9E1-BCA3-4D98-BB8F-0892120BB968}" type="datetimeFigureOut">
              <a:rPr lang="en-US" smtClean="0"/>
              <a:t>3/6/2022</a:t>
            </a:fld>
            <a:endParaRPr lang="en-IN"/>
          </a:p>
        </p:txBody>
      </p:sp>
      <p:sp>
        <p:nvSpPr>
          <p:cNvPr id="104858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104858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A90CE3C-8660-494C-8165-21888A180D95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eaLnBrk="1" hangingPunct="1" latinLnBrk="0" rtl="0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548640" rtl="0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22960" rtl="0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097280" rtl="0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645920" rtl="0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1920240" rtl="0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194560" rtl="0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468880" rtl="0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6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1"/>
          <p:cNvSpPr/>
          <p:nvPr/>
        </p:nvSpPr>
        <p:spPr>
          <a:xfrm>
            <a:off x="107504" y="971369"/>
            <a:ext cx="9001000" cy="3006014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52" name="Google Shape;54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0" y="3777640"/>
            <a:ext cx="9144000" cy="1365860"/>
          </a:xfrm>
          <a:prstGeom prst="rect"/>
          <a:noFill/>
          <a:ln>
            <a:noFill/>
          </a:ln>
        </p:spPr>
      </p:pic>
      <p:sp>
        <p:nvSpPr>
          <p:cNvPr id="1048594" name="Google Shape;58;p13"/>
          <p:cNvSpPr txBox="1"/>
          <p:nvPr/>
        </p:nvSpPr>
        <p:spPr>
          <a:xfrm>
            <a:off x="755576" y="1166117"/>
            <a:ext cx="4764000" cy="9669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lvl="0"/>
            <a:r>
              <a:rPr b="1" dirty="0" sz="2000" lang="en">
                <a:latin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b="1" dirty="0" sz="2000" lang="or-IN">
                <a:latin typeface="Calibri" panose="020F0502020204030204" pitchFamily="34" charset="0"/>
              </a:rPr>
              <a:t> </a:t>
            </a:r>
            <a:r>
              <a:rPr b="1" dirty="0" sz="2000" lang="en-IN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b="1" dirty="0" sz="2000" lang="or-IN">
                <a:latin typeface="Calibri" panose="020F0502020204030204" pitchFamily="34" charset="0"/>
              </a:rPr>
              <a:t>.</a:t>
            </a:r>
            <a:r>
              <a:rPr b="1" dirty="0" sz="2000" lang="en-IN">
                <a:latin typeface="Calibri" panose="020F0502020204030204" pitchFamily="34" charset="0"/>
                <a:cs typeface="Calibri" panose="020F0502020204030204" pitchFamily="34" charset="0"/>
              </a:rPr>
              <a:t>04.2021</a:t>
            </a:r>
            <a:endParaRPr b="1" dirty="0" sz="2000" lang="e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b="1" dirty="0" sz="2000" lang="en">
                <a:latin typeface="Calibri" panose="020F0502020204030204" pitchFamily="34" charset="0"/>
                <a:cs typeface="Calibri" panose="020F0502020204030204" pitchFamily="34" charset="0"/>
              </a:rPr>
              <a:t>SESSION: </a:t>
            </a:r>
            <a:r>
              <a:rPr b="1" dirty="0" sz="2000" lang="en-IN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b="1" dirty="0" sz="2000" lang="e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b="1" dirty="0" sz="2000" lang="en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b="1" sz="2000" lang="en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b="1" sz="2000" lang="en-IN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z="2000" lang="en-US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b="1" dirty="0" sz="2000" lang="e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b="1" dirty="0" sz="2000" lang="en"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  <a:r>
              <a:rPr b="1" sz="2000" lang="en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b="1" sz="2000" lang="en-US">
                <a:ln w="0"/>
                <a:solidFill>
                  <a:sysClr lastClr="000000" val="windowText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Odia </a:t>
            </a:r>
            <a:endParaRPr b="1" dirty="0" sz="2000">
              <a:solidFill>
                <a:sysClr lastClr="000000" val="windowText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000" lang="en">
                <a:latin typeface="Calibri" panose="020F0502020204030204" pitchFamily="34" charset="0"/>
                <a:cs typeface="Calibri" panose="020F0502020204030204" pitchFamily="34" charset="0"/>
              </a:rPr>
              <a:t>CHAPTER NUMBER: 1</a:t>
            </a:r>
            <a:endParaRPr b="1" dirty="0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b="1" dirty="0" sz="2000" lang="en">
                <a:latin typeface="Calibri" panose="020F0502020204030204" pitchFamily="34" charset="0"/>
                <a:cs typeface="Calibri" panose="020F0502020204030204" pitchFamily="34" charset="0"/>
              </a:rPr>
              <a:t>CHAPTER NAME </a:t>
            </a:r>
            <a:r>
              <a:rPr b="1" sz="2000" lang="en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b="1" sz="2000" lang="en-IN">
                <a:ln w="0"/>
                <a:solidFill>
                  <a:sysClr lastClr="000000" val="windowText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ଆସ ପରଖ ଓ ପଢ</a:t>
            </a:r>
          </a:p>
          <a:p>
            <a:r>
              <a:rPr b="1" sz="2000" lang="en-IN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SUBTOPIC: </a:t>
            </a:r>
            <a:r>
              <a:rPr b="1" sz="2000" lang="en-IN">
                <a:ln w="0"/>
                <a:solidFill>
                  <a:sysClr lastClr="000000" val="windowText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ବର୍ଣ୍ଣ</a:t>
            </a:r>
            <a:r>
              <a:rPr b="1" sz="2000" lang="or-IN">
                <a:ln w="0"/>
                <a:solidFill>
                  <a:sysClr lastClr="000000" val="windowText"/>
                </a:solidFill>
                <a:latin typeface="Calibri" panose="020F0502020204030204" pitchFamily="34" charset="0"/>
              </a:rPr>
              <a:t>ପରିଚୟ</a:t>
            </a:r>
            <a:r>
              <a:rPr b="1" sz="2000" lang="en-IN">
                <a:ln w="0"/>
                <a:solidFill>
                  <a:sysClr lastClr="000000" val="windowText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ଓ ‘ଅ’ବନା ଶବ୍ଦ</a:t>
            </a:r>
            <a:endParaRPr b="1" dirty="0" sz="2000" lang="en-IN">
              <a:ln w="0"/>
              <a:solidFill>
                <a:sysClr lastClr="000000" val="windowText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b="1" dirty="0" sz="2000" lang="en-IN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595" name="Rectangle: Rounded Corners 6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83555" y="-43219"/>
            <a:ext cx="3374986" cy="1761673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 idx="4294967295"/>
          </p:nvPr>
        </p:nvSpPr>
        <p:spPr>
          <a:xfrm>
            <a:off x="1371600" y="206375"/>
            <a:ext cx="7772400" cy="857250"/>
          </a:xfrm>
        </p:spPr>
        <p:txBody>
          <a:bodyPr/>
          <a:p>
            <a:pPr algn="ctr"/>
            <a:r>
              <a:rPr b="1" lang="en-IN">
                <a:solidFill>
                  <a:srgbClr val="FF0000"/>
                </a:solidFill>
              </a:rPr>
              <a:t>‘ଅ’ବନା ଶବ୍ଦ</a:t>
            </a:r>
            <a:endParaRPr b="1" lang="en-US">
              <a:solidFill>
                <a:srgbClr val="FF0000"/>
              </a:solidFill>
            </a:endParaRPr>
          </a:p>
        </p:txBody>
      </p:sp>
      <p:sp>
        <p:nvSpPr>
          <p:cNvPr id="104865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74734" y="1220788"/>
            <a:ext cx="6971076" cy="2422777"/>
          </a:xfrm>
        </p:spPr>
        <p:txBody>
          <a:bodyPr>
            <a:normAutofit fontScale="61538" lnSpcReduction="20000"/>
          </a:bodyPr>
          <a:p>
            <a:pPr indent="0" marL="0">
              <a:buNone/>
            </a:pPr>
            <a:r>
              <a:rPr sz="4500" lang="en-IN">
                <a:solidFill>
                  <a:srgbClr val="C00000"/>
                </a:solidFill>
              </a:rPr>
              <a:t>ଶ</a:t>
            </a:r>
            <a:r>
              <a:rPr sz="4500" lang="en-IN"/>
              <a:t> – </a:t>
            </a:r>
            <a:r>
              <a:rPr sz="4500" lang="en-IN">
                <a:solidFill>
                  <a:srgbClr val="002060"/>
                </a:solidFill>
              </a:rPr>
              <a:t>ଶର</a:t>
            </a:r>
            <a:r>
              <a:rPr sz="4500" lang="en-IN"/>
              <a:t>                                            </a:t>
            </a:r>
            <a:r>
              <a:rPr sz="4500" lang="en-IN">
                <a:solidFill>
                  <a:srgbClr val="C00000"/>
                </a:solidFill>
              </a:rPr>
              <a:t>ଷ </a:t>
            </a:r>
            <a:r>
              <a:rPr sz="4500" lang="en-IN"/>
              <a:t>–  ଷଡ଼</a:t>
            </a:r>
            <a:endParaRPr sz="4500" lang="en-IN">
              <a:solidFill>
                <a:srgbClr val="002060"/>
              </a:solidFill>
            </a:endParaRPr>
          </a:p>
          <a:p>
            <a:pPr indent="0" marL="0">
              <a:buNone/>
            </a:pPr>
            <a:r>
              <a:rPr sz="4500" lang="en-IN">
                <a:solidFill>
                  <a:srgbClr val="C00000"/>
                </a:solidFill>
              </a:rPr>
              <a:t>ସ </a:t>
            </a:r>
            <a:r>
              <a:rPr sz="4500" lang="en-IN"/>
              <a:t>– </a:t>
            </a:r>
            <a:r>
              <a:rPr sz="4500" lang="en-IN">
                <a:solidFill>
                  <a:schemeClr val="accent5">
                    <a:lumMod val="50000"/>
                  </a:schemeClr>
                </a:solidFill>
              </a:rPr>
              <a:t>ସଡକ</a:t>
            </a:r>
            <a:r>
              <a:rPr sz="4500" lang="en-IN"/>
              <a:t>                                         </a:t>
            </a:r>
            <a:r>
              <a:rPr sz="4500" lang="en-IN">
                <a:solidFill>
                  <a:srgbClr val="C00000"/>
                </a:solidFill>
              </a:rPr>
              <a:t>ହ</a:t>
            </a:r>
            <a:r>
              <a:rPr sz="4500" lang="en-IN"/>
              <a:t> – </a:t>
            </a:r>
            <a:r>
              <a:rPr sz="4500" lang="en-IN">
                <a:solidFill>
                  <a:schemeClr val="accent5">
                    <a:lumMod val="50000"/>
                  </a:schemeClr>
                </a:solidFill>
              </a:rPr>
              <a:t>ହଳ</a:t>
            </a:r>
          </a:p>
          <a:p>
            <a:pPr indent="0" marL="0">
              <a:buNone/>
            </a:pPr>
            <a:r>
              <a:rPr sz="4500" lang="en-IN">
                <a:solidFill>
                  <a:srgbClr val="C00000"/>
                </a:solidFill>
              </a:rPr>
              <a:t>କ୍ଷ</a:t>
            </a:r>
            <a:r>
              <a:rPr sz="4500" lang="en-IN"/>
              <a:t> –  </a:t>
            </a:r>
            <a:r>
              <a:rPr sz="4500" lang="en-IN">
                <a:solidFill>
                  <a:schemeClr val="accent5">
                    <a:lumMod val="50000"/>
                  </a:schemeClr>
                </a:solidFill>
              </a:rPr>
              <a:t>କ୍ଷତ</a:t>
            </a:r>
            <a:r>
              <a:rPr sz="4500" lang="en-IN"/>
              <a:t>                                          </a:t>
            </a:r>
            <a:r>
              <a:rPr sz="4500" lang="en-IN">
                <a:solidFill>
                  <a:srgbClr val="C00000"/>
                </a:solidFill>
              </a:rPr>
              <a:t>ଲ</a:t>
            </a:r>
            <a:r>
              <a:rPr sz="4500" lang="en-IN"/>
              <a:t>  – </a:t>
            </a:r>
            <a:r>
              <a:rPr sz="4500" lang="en-IN">
                <a:solidFill>
                  <a:schemeClr val="accent5">
                    <a:lumMod val="50000"/>
                  </a:schemeClr>
                </a:solidFill>
              </a:rPr>
              <a:t> ଲବଣ</a:t>
            </a:r>
          </a:p>
          <a:p>
            <a:pPr indent="0" marL="0">
              <a:buNone/>
            </a:pPr>
            <a:endParaRPr sz="4500" lang="en-IN">
              <a:solidFill>
                <a:schemeClr val="accent5">
                  <a:lumMod val="50000"/>
                </a:schemeClr>
              </a:solidFill>
            </a:endParaRPr>
          </a:p>
          <a:p>
            <a:pPr indent="0" marL="0">
              <a:buNone/>
            </a:pPr>
            <a:endParaRPr sz="4500" lang="en-IN">
              <a:solidFill>
                <a:schemeClr val="accent5">
                  <a:lumMod val="50000"/>
                </a:schemeClr>
              </a:solidFill>
            </a:endParaRPr>
          </a:p>
          <a:p>
            <a:pPr indent="0" marL="0">
              <a:buNone/>
            </a:pPr>
            <a:endParaRPr lang="en-IN">
              <a:solidFill>
                <a:schemeClr val="accent5">
                  <a:lumMod val="50000"/>
                </a:schemeClr>
              </a:solidFill>
            </a:endParaRPr>
          </a:p>
          <a:p>
            <a:pPr indent="0" marL="0">
              <a:buNone/>
            </a:pP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      </a:t>
            </a:r>
          </a:p>
          <a:p>
            <a:pPr indent="0" marL="0">
              <a:buNone/>
            </a:pPr>
            <a:endParaRPr lang="en-US"/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b="1" lang="en-IN">
                <a:solidFill>
                  <a:srgbClr val="FF0000"/>
                </a:solidFill>
              </a:rPr>
              <a:t>ଗୃହକାର୍ଯ୍ୟ</a:t>
            </a:r>
            <a:endParaRPr b="1" lang="en-US">
              <a:solidFill>
                <a:srgbClr val="FF0000"/>
              </a:solidFill>
            </a:endParaRPr>
          </a:p>
        </p:txBody>
      </p:sp>
      <p:sp>
        <p:nvSpPr>
          <p:cNvPr id="1048654" name="Content Placeholder 2"/>
          <p:cNvSpPr>
            <a:spLocks noGrp="1"/>
          </p:cNvSpPr>
          <p:nvPr>
            <p:ph sz="quarter" idx="1"/>
          </p:nvPr>
        </p:nvSpPr>
        <p:spPr>
          <a:xfrm>
            <a:off x="914401" y="1220796"/>
            <a:ext cx="7772400" cy="1748035"/>
          </a:xfrm>
        </p:spPr>
        <p:txBody>
          <a:bodyPr>
            <a:normAutofit fontScale="96154" lnSpcReduction="10000"/>
          </a:bodyPr>
          <a:p>
            <a:pPr indent="0" marL="0">
              <a:buNone/>
            </a:pPr>
            <a:endParaRPr lang="en-IN">
              <a:solidFill>
                <a:schemeClr val="accent5">
                  <a:lumMod val="50000"/>
                </a:schemeClr>
              </a:solidFill>
            </a:endParaRPr>
          </a:p>
          <a:p>
            <a:pPr indent="0" marL="0">
              <a:buNone/>
            </a:pP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N"/>
              <a:t>ବହିପୃଷ୍ଠ। - ୭ରେ ଥିବା ଚିତ୍ର ଦେଖି ଲେଖଟିକୁ ଖାତାରେ କର ।</a:t>
            </a:r>
          </a:p>
          <a:p>
            <a:pPr indent="0" marL="0">
              <a:buNone/>
            </a:pPr>
            <a:endParaRPr lang="en-IN">
              <a:solidFill>
                <a:schemeClr val="accent5">
                  <a:lumMod val="50000"/>
                </a:schemeClr>
              </a:solidFill>
            </a:endParaRPr>
          </a:p>
          <a:p>
            <a:pPr indent="0" marL="0">
              <a:buNone/>
            </a:pP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      </a:t>
            </a:r>
          </a:p>
          <a:p>
            <a:pPr indent="0" marL="0">
              <a:buNone/>
            </a:pPr>
            <a:endParaRPr lang="en-US"/>
          </a:p>
        </p:txBody>
      </p:sp>
      <p:pic>
        <p:nvPicPr>
          <p:cNvPr id="209716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  <p:pic>
        <p:nvPicPr>
          <p:cNvPr id="209716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144" y="161936"/>
            <a:ext cx="7791083" cy="4858088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: Rounded Corners 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6" name="TextBox 1"/>
          <p:cNvSpPr txBox="1"/>
          <p:nvPr/>
        </p:nvSpPr>
        <p:spPr>
          <a:xfrm>
            <a:off x="772248" y="267494"/>
            <a:ext cx="4660571" cy="707886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I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</a:t>
            </a:r>
          </a:p>
        </p:txBody>
      </p:sp>
      <p:sp>
        <p:nvSpPr>
          <p:cNvPr id="1048657" name="TextBox 4"/>
          <p:cNvSpPr txBox="1"/>
          <p:nvPr/>
        </p:nvSpPr>
        <p:spPr>
          <a:xfrm>
            <a:off x="771466" y="1419622"/>
            <a:ext cx="6874344" cy="707886"/>
          </a:xfrm>
          <a:prstGeom prst="rect"/>
          <a:noFill/>
        </p:spPr>
        <p:txBody>
          <a:bodyPr rtlCol="0" wrap="square">
            <a:spAutoFit/>
          </a:bodyPr>
          <a:p>
            <a:pPr indent="-342900" marL="342900">
              <a:buFont typeface="Wingdings" panose="05000000000000000000" pitchFamily="2" charset="2"/>
              <a:buChar char="v"/>
            </a:pPr>
            <a:r>
              <a:rPr sz="2000" lang="or-IN">
                <a:latin typeface="Calibri" panose="020F0502020204030204" pitchFamily="34" charset="0"/>
                <a:cs typeface="Calibri" panose="020F0502020204030204" pitchFamily="34" charset="0"/>
              </a:rPr>
              <a:t>ସ୍ଵରବର୍ଣ୍ଣ</a:t>
            </a:r>
            <a:r>
              <a:rPr sz="2000" lang="en-IN">
                <a:latin typeface="Calibri" panose="020F0502020204030204" pitchFamily="34" charset="0"/>
                <a:cs typeface="Calibri" panose="020F0502020204030204" pitchFamily="34" charset="0"/>
              </a:rPr>
              <a:t>  ଓ ବ୍ୟଞ୍ଜନ </a:t>
            </a:r>
            <a:r>
              <a:rPr sz="2000" lang="or-IN">
                <a:latin typeface="Calibri" panose="020F0502020204030204" pitchFamily="34" charset="0"/>
                <a:cs typeface="Calibri" panose="020F0502020204030204" pitchFamily="34" charset="0"/>
              </a:rPr>
              <a:t>ବର୍ଣ୍ଣର </a:t>
            </a:r>
            <a:r>
              <a:rPr dirty="0" sz="2000" lang="or-IN">
                <a:latin typeface="Calibri" panose="020F0502020204030204" pitchFamily="34" charset="0"/>
                <a:cs typeface="Calibri" panose="020F0502020204030204" pitchFamily="34" charset="0"/>
              </a:rPr>
              <a:t>ପରିଚୟ ସହିତ ତା  ସମ୍ପର୍କିତ </a:t>
            </a:r>
            <a:r>
              <a:rPr sz="2000" lang="or-IN">
                <a:latin typeface="Calibri" panose="020F0502020204030204" pitchFamily="34" charset="0"/>
                <a:cs typeface="Calibri" panose="020F0502020204030204" pitchFamily="34" charset="0"/>
              </a:rPr>
              <a:t>ଶବ୍ଦ  </a:t>
            </a:r>
            <a:r>
              <a:rPr dirty="0" sz="2000" lang="or-IN">
                <a:latin typeface="Calibri" panose="020F0502020204030204" pitchFamily="34" charset="0"/>
                <a:cs typeface="Calibri" panose="020F0502020204030204" pitchFamily="34" charset="0"/>
              </a:rPr>
              <a:t>ବିଷୟରେ ଜ୍ଞାନ ଆହରଣ କରିବା । </a:t>
            </a:r>
            <a:endParaRPr dirty="0" sz="2000"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9716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Google Shape;78;p16"/>
          <p:cNvSpPr txBox="1"/>
          <p:nvPr/>
        </p:nvSpPr>
        <p:spPr>
          <a:xfrm>
            <a:off x="602638" y="816675"/>
            <a:ext cx="7801200" cy="35622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dirty="0" sz="4000" i="0" lang="en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cap="none" dirty="0" sz="4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dirty="0" sz="4000" i="0" lang="en" strike="noStrike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cap="none" dirty="0" sz="4000" i="0" strike="noStrike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dirty="0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61" name="Rectangle: Rounded Corners 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7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7" descr="maxresdefault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brigh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/>
        </p:spPr>
      </p:pic>
      <p:pic>
        <p:nvPicPr>
          <p:cNvPr id="2097156" name="Picture 6" descr="cartoon-trees-with-hot-sun-clipart-18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-282626"/>
            <a:ext cx="9144000" cy="5426127"/>
          </a:xfrm>
          <a:prstGeom prst="rect"/>
        </p:spPr>
      </p:pic>
      <p:sp>
        <p:nvSpPr>
          <p:cNvPr id="1048609" name="Title 1"/>
          <p:cNvSpPr>
            <a:spLocks noGrp="1"/>
          </p:cNvSpPr>
          <p:nvPr>
            <p:ph type="title" idx="4294967295"/>
          </p:nvPr>
        </p:nvSpPr>
        <p:spPr>
          <a:xfrm>
            <a:off x="1571604" y="714362"/>
            <a:ext cx="2071701" cy="642942"/>
          </a:xfrm>
        </p:spPr>
        <p:txBody>
          <a:bodyPr>
            <a:noAutofit/>
          </a:bodyPr>
          <a:p>
            <a:pPr algn="ctr"/>
            <a:r>
              <a:rPr dirty="0" sz="4400" lang="or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ବର୍ଣ୍ଣମାଳା</a:t>
            </a:r>
            <a:endParaRPr dirty="0" sz="4400" lang="en-IN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0" name="TextBox 4"/>
          <p:cNvSpPr txBox="1"/>
          <p:nvPr/>
        </p:nvSpPr>
        <p:spPr>
          <a:xfrm>
            <a:off x="1142977" y="3571882"/>
            <a:ext cx="2428891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or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ସ୍ଵରବର୍ଣ୍ଣ</a:t>
            </a:r>
            <a:endParaRPr dirty="0" sz="5400" lang="en-IN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1" name="TextBox 5"/>
          <p:cNvSpPr txBox="1"/>
          <p:nvPr/>
        </p:nvSpPr>
        <p:spPr>
          <a:xfrm>
            <a:off x="6143634" y="3643321"/>
            <a:ext cx="2857521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or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ବ୍ୟଞ୍ଜନବର୍ଣ୍ଣ</a:t>
            </a:r>
            <a:endParaRPr dirty="0" sz="4400" lang="en-IN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2" name="Rectangle: Rounded Corners 9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  <p:transition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9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1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13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14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15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24" nodeType="afterEffect" presetClass="entr" presetID="45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6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  <p:bldP spid="10486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ounded Rectangle 5"/>
          <p:cNvSpPr/>
          <p:nvPr/>
        </p:nvSpPr>
        <p:spPr>
          <a:xfrm>
            <a:off x="1357290" y="1428742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14" name="Rounded Rectangle 8"/>
          <p:cNvSpPr/>
          <p:nvPr/>
        </p:nvSpPr>
        <p:spPr>
          <a:xfrm>
            <a:off x="1357290" y="2643188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15" name="Rounded Rectangle 9"/>
          <p:cNvSpPr/>
          <p:nvPr/>
        </p:nvSpPr>
        <p:spPr>
          <a:xfrm>
            <a:off x="1357290" y="3857634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16" name="Oval 4"/>
          <p:cNvSpPr/>
          <p:nvPr/>
        </p:nvSpPr>
        <p:spPr>
          <a:xfrm>
            <a:off x="6858016" y="2714626"/>
            <a:ext cx="1000132" cy="1000132"/>
          </a:xfrm>
          <a:prstGeom prst="ellips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17" name="TextBox 6"/>
          <p:cNvSpPr txBox="1"/>
          <p:nvPr/>
        </p:nvSpPr>
        <p:spPr>
          <a:xfrm>
            <a:off x="1428728" y="1428742"/>
            <a:ext cx="7215238" cy="24790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p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ଅ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ଆ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ଇ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ଈ ଉ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ଊ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ଋ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ୠ ଏ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ଐ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ଓ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ଔ</a:t>
            </a:r>
            <a:endParaRPr b="1" dirty="0" sz="8000" lang="en-IN" spc="150">
              <a:ln w="11430"/>
              <a:solidFill>
                <a:srgbClr val="F8F8F8"/>
              </a:solidFill>
              <a:effectLst>
                <a:outerShdw algn="tl" blurRad="25400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48618" name="Title 1"/>
          <p:cNvSpPr>
            <a:spLocks noGrp="1"/>
          </p:cNvSpPr>
          <p:nvPr>
            <p:ph type="title" idx="4294967295"/>
          </p:nvPr>
        </p:nvSpPr>
        <p:spPr>
          <a:xfrm>
            <a:off x="357158" y="785800"/>
            <a:ext cx="8329613" cy="857250"/>
          </a:xfrm>
        </p:spPr>
        <p:txBody>
          <a:bodyPr>
            <a:noAutofit/>
          </a:bodyPr>
          <a:p>
            <a:pPr algn="ctr"/>
            <a:r>
              <a:rPr dirty="0" sz="8800" lang="or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ସ୍ଵରବର୍ଣ୍ଣ</a:t>
            </a:r>
            <a:endParaRPr dirty="0" sz="8800" lang="en-IN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9" name="Rectangle: Rounded Corners 10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  <p:transition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3000" id="7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ounded Rectangle 5"/>
          <p:cNvSpPr/>
          <p:nvPr/>
        </p:nvSpPr>
        <p:spPr>
          <a:xfrm>
            <a:off x="1357290" y="1428742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1" name="Rounded Rectangle 8"/>
          <p:cNvSpPr/>
          <p:nvPr/>
        </p:nvSpPr>
        <p:spPr>
          <a:xfrm>
            <a:off x="1357290" y="2643188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2" name="Rounded Rectangle 9"/>
          <p:cNvSpPr/>
          <p:nvPr/>
        </p:nvSpPr>
        <p:spPr>
          <a:xfrm>
            <a:off x="1357290" y="3857634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3" name="Oval 4"/>
          <p:cNvSpPr/>
          <p:nvPr/>
        </p:nvSpPr>
        <p:spPr>
          <a:xfrm>
            <a:off x="6858016" y="2714626"/>
            <a:ext cx="1000132" cy="1000132"/>
          </a:xfrm>
          <a:prstGeom prst="ellips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4" name="TextBox 6"/>
          <p:cNvSpPr txBox="1"/>
          <p:nvPr/>
        </p:nvSpPr>
        <p:spPr>
          <a:xfrm>
            <a:off x="1428728" y="1428742"/>
            <a:ext cx="7215238" cy="36728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p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କ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ଖ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ଗ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ଘ</a:t>
            </a:r>
            <a:r>
              <a:rPr b="1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ଙ</a:t>
            </a:r>
          </a:p>
          <a:p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ଚ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ଛ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ଜ   ଝ 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ଞ</a:t>
            </a:r>
            <a:r>
              <a:rPr b="1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ଟ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ଠ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ଡ଼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ଢ଼  ଣ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b="1" dirty="0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ଔ</a:t>
            </a:r>
            <a:endParaRPr b="1" dirty="0" sz="8000" lang="en-IN" spc="150">
              <a:ln w="11430"/>
              <a:solidFill>
                <a:srgbClr val="F8F8F8"/>
              </a:solidFill>
              <a:effectLst>
                <a:outerShdw algn="tl" blurRad="25400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48625" name="Title 1"/>
          <p:cNvSpPr>
            <a:spLocks noGrp="1"/>
          </p:cNvSpPr>
          <p:nvPr>
            <p:ph type="title" idx="4294967295"/>
          </p:nvPr>
        </p:nvSpPr>
        <p:spPr>
          <a:xfrm>
            <a:off x="357158" y="-2968831"/>
            <a:ext cx="8329613" cy="4611881"/>
          </a:xfrm>
        </p:spPr>
        <p:txBody>
          <a:bodyPr>
            <a:noAutofit/>
          </a:bodyPr>
          <a:p>
            <a:pPr algn="ctr"/>
            <a:r>
              <a:rPr sz="8800" lang="en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ବ୍ୟଞ୍ଜନ ବର୍ଣ୍ଣ</a:t>
            </a:r>
            <a:endParaRPr dirty="0" sz="8800" lang="en-IN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26" name="Rectangle: Rounded Corners 10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  <p:transition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3000" id="7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3000" id="12"/>
                                        <p:tgtEl>
                                          <p:spTgt spid="1048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ounded Rectangle 5"/>
          <p:cNvSpPr/>
          <p:nvPr/>
        </p:nvSpPr>
        <p:spPr>
          <a:xfrm>
            <a:off x="1357290" y="1428742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8" name="Rounded Rectangle 8"/>
          <p:cNvSpPr/>
          <p:nvPr/>
        </p:nvSpPr>
        <p:spPr>
          <a:xfrm>
            <a:off x="1357290" y="2643188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9" name="Rounded Rectangle 9"/>
          <p:cNvSpPr/>
          <p:nvPr/>
        </p:nvSpPr>
        <p:spPr>
          <a:xfrm>
            <a:off x="1357290" y="3857634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0" name="Oval 4"/>
          <p:cNvSpPr/>
          <p:nvPr/>
        </p:nvSpPr>
        <p:spPr>
          <a:xfrm>
            <a:off x="6858016" y="2714626"/>
            <a:ext cx="1000132" cy="1000132"/>
          </a:xfrm>
          <a:prstGeom prst="ellips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1" name="TextBox 6"/>
          <p:cNvSpPr txBox="1"/>
          <p:nvPr/>
        </p:nvSpPr>
        <p:spPr>
          <a:xfrm>
            <a:off x="1428728" y="1428742"/>
            <a:ext cx="7215238" cy="36728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p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ତ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ଥ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ଦ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ଧ</a:t>
            </a:r>
            <a:r>
              <a:rPr b="1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ନ</a:t>
            </a:r>
          </a:p>
          <a:p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ପ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ଫ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ବ   ଭ 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ମ</a:t>
            </a:r>
            <a:r>
              <a:rPr b="1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ଯ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ର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ଳ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ବ  </a:t>
            </a:r>
            <a:r>
              <a:rPr b="1" dirty="0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b="1" dirty="0" sz="8000" lang="en-IN" spc="150">
              <a:ln w="11430"/>
              <a:solidFill>
                <a:srgbClr val="F8F8F8"/>
              </a:solidFill>
              <a:effectLst>
                <a:outerShdw algn="tl" blurRad="25400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48632" name="Title 1"/>
          <p:cNvSpPr>
            <a:spLocks noGrp="1"/>
          </p:cNvSpPr>
          <p:nvPr>
            <p:ph type="title" idx="4294967295"/>
          </p:nvPr>
        </p:nvSpPr>
        <p:spPr>
          <a:xfrm>
            <a:off x="357158" y="214296"/>
            <a:ext cx="8329613" cy="1428754"/>
          </a:xfrm>
        </p:spPr>
        <p:txBody>
          <a:bodyPr>
            <a:noAutofit/>
          </a:bodyPr>
          <a:p>
            <a:pPr algn="ctr"/>
            <a:r>
              <a:rPr sz="8800" lang="en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ବ୍ୟଞ୍ଜନ </a:t>
            </a:r>
            <a:r>
              <a:rPr sz="8800" lang="or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ବର୍ଣ୍ଣ</a:t>
            </a:r>
            <a:endParaRPr dirty="0" sz="8800" lang="en-IN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33" name="Rectangle: Rounded Corners 10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6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  <p:transition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3000" id="7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3000" id="12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ounded Rectangle 5"/>
          <p:cNvSpPr/>
          <p:nvPr/>
        </p:nvSpPr>
        <p:spPr>
          <a:xfrm>
            <a:off x="1357290" y="1428742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5" name="Rounded Rectangle 8"/>
          <p:cNvSpPr/>
          <p:nvPr/>
        </p:nvSpPr>
        <p:spPr>
          <a:xfrm>
            <a:off x="1357290" y="2643188"/>
            <a:ext cx="6500858" cy="1071570"/>
          </a:xfrm>
          <a:prstGeom prst="roundRect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6" name="Oval 4"/>
          <p:cNvSpPr/>
          <p:nvPr/>
        </p:nvSpPr>
        <p:spPr>
          <a:xfrm>
            <a:off x="6858016" y="2714626"/>
            <a:ext cx="1000132" cy="1000132"/>
          </a:xfrm>
          <a:prstGeom prst="ellips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7" name="TextBox 6"/>
          <p:cNvSpPr txBox="1"/>
          <p:nvPr/>
        </p:nvSpPr>
        <p:spPr>
          <a:xfrm>
            <a:off x="1428728" y="1428742"/>
            <a:ext cx="7215238" cy="2554545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p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ଶ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ଷ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ସ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ହ</a:t>
            </a:r>
            <a:r>
              <a:rPr b="1" sz="8000" lang="or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କ୍ଷ</a:t>
            </a:r>
          </a:p>
          <a:p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ୟ   ଲ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b="1" sz="8000" lang="en-IN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b="1" sz="8000" lang="en-US" spc="15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b="1" dirty="0" sz="8000" lang="en-IN" spc="150">
              <a:ln w="11430"/>
              <a:solidFill>
                <a:srgbClr val="F8F8F8"/>
              </a:solidFill>
              <a:effectLst>
                <a:outerShdw algn="tl" blurRad="25400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48638" name="Title 1"/>
          <p:cNvSpPr>
            <a:spLocks noGrp="1"/>
          </p:cNvSpPr>
          <p:nvPr>
            <p:ph type="title" idx="4294967295"/>
          </p:nvPr>
        </p:nvSpPr>
        <p:spPr>
          <a:xfrm>
            <a:off x="357158" y="214296"/>
            <a:ext cx="8329613" cy="1428754"/>
          </a:xfrm>
        </p:spPr>
        <p:txBody>
          <a:bodyPr>
            <a:noAutofit/>
          </a:bodyPr>
          <a:p>
            <a:pPr algn="ctr"/>
            <a:r>
              <a:rPr sz="8800" lang="en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ବ୍ୟଞ୍ଜନ </a:t>
            </a:r>
            <a:r>
              <a:rPr sz="8800" lang="or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ବର୍ଣ୍ଣ</a:t>
            </a:r>
            <a:endParaRPr dirty="0" sz="8800" lang="en-IN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39" name="Rectangle: Rounded Corners 10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  <p:transition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3000" id="7"/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3000" id="12"/>
                                        <p:tgtEl>
                                          <p:spTgt spid="1048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b="1" lang="en-IN">
                <a:solidFill>
                  <a:srgbClr val="FF0000"/>
                </a:solidFill>
              </a:rPr>
              <a:t>‘ଅ’ବନା ଶବ୍ଦ</a:t>
            </a:r>
            <a:endParaRPr b="1" lang="en-US">
              <a:solidFill>
                <a:srgbClr val="FF0000"/>
              </a:solidFill>
            </a:endParaRPr>
          </a:p>
        </p:txBody>
      </p:sp>
      <p:sp>
        <p:nvSpPr>
          <p:cNvPr id="1048646" name="Content Placeholder 2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2760136"/>
          </a:xfrm>
        </p:spPr>
        <p:txBody>
          <a:bodyPr>
            <a:normAutofit lnSpcReduction="10000"/>
          </a:bodyPr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ଅ</a:t>
            </a:r>
            <a:r>
              <a:rPr lang="en-IN"/>
              <a:t>  - </a:t>
            </a:r>
            <a:r>
              <a:rPr lang="en-IN">
                <a:solidFill>
                  <a:schemeClr val="bg2">
                    <a:lumMod val="25000"/>
                  </a:schemeClr>
                </a:solidFill>
              </a:rPr>
              <a:t>ଅରଟ</a:t>
            </a:r>
            <a:r>
              <a:rPr lang="en-IN"/>
              <a:t>                                           </a:t>
            </a:r>
            <a:r>
              <a:rPr lang="en-IN">
                <a:solidFill>
                  <a:srgbClr val="C00000"/>
                </a:solidFill>
              </a:rPr>
              <a:t>ଋ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ଋଣ</a:t>
            </a:r>
            <a:r>
              <a:rPr lang="en-IN"/>
              <a:t>    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ଆ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ଆଈ</a:t>
            </a:r>
            <a:r>
              <a:rPr lang="en-IN"/>
              <a:t>                                            </a:t>
            </a:r>
            <a:r>
              <a:rPr lang="en-IN">
                <a:solidFill>
                  <a:srgbClr val="C00000"/>
                </a:solidFill>
              </a:rPr>
              <a:t>ଏ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ଏକ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ଇ</a:t>
            </a:r>
            <a:r>
              <a:rPr lang="en-IN"/>
              <a:t> – </a:t>
            </a:r>
            <a:r>
              <a:rPr lang="en-IN">
                <a:solidFill>
                  <a:schemeClr val="accent4">
                    <a:lumMod val="50000"/>
                  </a:schemeClr>
                </a:solidFill>
              </a:rPr>
              <a:t>ଇଭ</a:t>
            </a:r>
            <a:r>
              <a:rPr lang="en-IN"/>
              <a:t>                                             </a:t>
            </a:r>
            <a:r>
              <a:rPr lang="en-IN">
                <a:solidFill>
                  <a:srgbClr val="C00000"/>
                </a:solidFill>
              </a:rPr>
              <a:t>ଐ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ଐର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ଈ</a:t>
            </a:r>
            <a:r>
              <a:rPr lang="en-IN"/>
              <a:t> – </a:t>
            </a:r>
            <a:r>
              <a:rPr lang="en-IN">
                <a:solidFill>
                  <a:srgbClr val="002060"/>
                </a:solidFill>
              </a:rPr>
              <a:t>ଈଶ</a:t>
            </a:r>
            <a:r>
              <a:rPr lang="en-IN"/>
              <a:t>                                              </a:t>
            </a:r>
            <a:r>
              <a:rPr lang="en-IN">
                <a:solidFill>
                  <a:srgbClr val="C00000"/>
                </a:solidFill>
              </a:rPr>
              <a:t>ଓ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ଓଟ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ଉ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ଉଇ</a:t>
            </a:r>
            <a:r>
              <a:rPr lang="en-IN"/>
              <a:t>                                             </a:t>
            </a:r>
            <a:r>
              <a:rPr lang="en-IN">
                <a:solidFill>
                  <a:srgbClr val="C00000"/>
                </a:solidFill>
              </a:rPr>
              <a:t>ଔ</a:t>
            </a:r>
            <a:r>
              <a:rPr lang="en-IN"/>
              <a:t> -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ଔଷଧ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ଊ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ଊଖଳ</a:t>
            </a:r>
          </a:p>
          <a:p>
            <a:pPr indent="0" marL="0">
              <a:buNone/>
            </a:pPr>
            <a:endParaRPr lang="en-US"/>
          </a:p>
        </p:txBody>
      </p:sp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b="1" lang="en-IN">
                <a:solidFill>
                  <a:srgbClr val="FF0000"/>
                </a:solidFill>
              </a:rPr>
              <a:t>‘ଅ’ବନା ଶବ୍ଦ</a:t>
            </a:r>
            <a:endParaRPr b="1" lang="en-US">
              <a:solidFill>
                <a:srgbClr val="FF0000"/>
              </a:solidFill>
            </a:endParaRPr>
          </a:p>
        </p:txBody>
      </p:sp>
      <p:sp>
        <p:nvSpPr>
          <p:cNvPr id="1048648" name="Content Placeholder 2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2760136"/>
          </a:xfrm>
        </p:spPr>
        <p:txBody>
          <a:bodyPr>
            <a:normAutofit lnSpcReduction="10000"/>
          </a:bodyPr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କ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କଲମ</a:t>
            </a:r>
            <a:r>
              <a:rPr lang="en-IN">
                <a:solidFill>
                  <a:srgbClr val="C00000"/>
                </a:solidFill>
              </a:rPr>
              <a:t>                                          ଖ </a:t>
            </a:r>
            <a:r>
              <a:rPr lang="en-IN"/>
              <a:t>– </a:t>
            </a:r>
            <a:r>
              <a:rPr lang="en-IN">
                <a:solidFill>
                  <a:srgbClr val="002060"/>
                </a:solidFill>
              </a:rPr>
              <a:t>ଖବର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ଗ </a:t>
            </a:r>
            <a:r>
              <a:rPr lang="en-IN"/>
              <a:t>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ଗଛ</a:t>
            </a:r>
            <a:r>
              <a:rPr lang="en-IN"/>
              <a:t>                                             </a:t>
            </a:r>
            <a:r>
              <a:rPr lang="en-IN">
                <a:solidFill>
                  <a:srgbClr val="C00000"/>
                </a:solidFill>
              </a:rPr>
              <a:t>ଘ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ଘର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ଚ</a:t>
            </a:r>
            <a:r>
              <a:rPr lang="en-IN"/>
              <a:t> –  </a:t>
            </a:r>
            <a:r>
              <a:rPr lang="en-IN">
                <a:solidFill>
                  <a:schemeClr val="accent4">
                    <a:lumMod val="50000"/>
                  </a:schemeClr>
                </a:solidFill>
              </a:rPr>
              <a:t>ଚକ</a:t>
            </a:r>
            <a:r>
              <a:rPr lang="en-IN"/>
              <a:t>                                             </a:t>
            </a:r>
            <a:r>
              <a:rPr lang="en-IN">
                <a:solidFill>
                  <a:srgbClr val="C00000"/>
                </a:solidFill>
              </a:rPr>
              <a:t>ଛ</a:t>
            </a:r>
            <a:r>
              <a:rPr lang="en-IN"/>
              <a:t> 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ଛକ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ଜ</a:t>
            </a:r>
            <a:r>
              <a:rPr lang="en-IN"/>
              <a:t> – </a:t>
            </a:r>
            <a:r>
              <a:rPr lang="en-IN">
                <a:solidFill>
                  <a:srgbClr val="002060"/>
                </a:solidFill>
              </a:rPr>
              <a:t> ଜଟ</a:t>
            </a:r>
            <a:r>
              <a:rPr lang="en-IN"/>
              <a:t>                                             </a:t>
            </a:r>
            <a:r>
              <a:rPr lang="en-IN">
                <a:solidFill>
                  <a:srgbClr val="C00000"/>
                </a:solidFill>
              </a:rPr>
              <a:t>ଝ </a:t>
            </a:r>
            <a:r>
              <a:rPr lang="en-IN"/>
              <a:t>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ଝର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ଟ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ଟଗର</a:t>
            </a:r>
            <a:r>
              <a:rPr lang="en-IN"/>
              <a:t>                                           </a:t>
            </a:r>
            <a:r>
              <a:rPr lang="en-IN">
                <a:solidFill>
                  <a:srgbClr val="C00000"/>
                </a:solidFill>
              </a:rPr>
              <a:t>ଠ</a:t>
            </a:r>
            <a:r>
              <a:rPr lang="en-IN"/>
              <a:t> - 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ଠକ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ଡ଼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ଡ଼ର                                              </a:t>
            </a:r>
            <a:r>
              <a:rPr lang="en-IN">
                <a:solidFill>
                  <a:srgbClr val="C00000"/>
                </a:solidFill>
              </a:rPr>
              <a:t>ଢ଼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-  ଢଗ       </a:t>
            </a:r>
          </a:p>
          <a:p>
            <a:pPr indent="0" marL="0">
              <a:buNone/>
            </a:pPr>
            <a:endParaRPr lang="en-US"/>
          </a:p>
        </p:txBody>
      </p:sp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b="1" lang="en-IN">
                <a:solidFill>
                  <a:srgbClr val="FF0000"/>
                </a:solidFill>
              </a:rPr>
              <a:t>‘ଅ’ବନା ଶବ୍ଦ</a:t>
            </a:r>
            <a:endParaRPr b="1" lang="en-US">
              <a:solidFill>
                <a:srgbClr val="FF0000"/>
              </a:solidFill>
            </a:endParaRPr>
          </a:p>
        </p:txBody>
      </p:sp>
      <p:sp>
        <p:nvSpPr>
          <p:cNvPr id="1048650" name="Content Placeholder 2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222895" cy="2665673"/>
          </a:xfrm>
        </p:spPr>
        <p:txBody>
          <a:bodyPr>
            <a:normAutofit fontScale="96154" lnSpcReduction="10000"/>
          </a:bodyPr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ତ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ତପନ</a:t>
            </a:r>
            <a:r>
              <a:rPr lang="en-IN">
                <a:solidFill>
                  <a:srgbClr val="C00000"/>
                </a:solidFill>
              </a:rPr>
              <a:t>                                           ଥ </a:t>
            </a:r>
            <a:r>
              <a:rPr lang="en-IN"/>
              <a:t>– </a:t>
            </a:r>
            <a:r>
              <a:rPr lang="en-IN">
                <a:solidFill>
                  <a:srgbClr val="002060"/>
                </a:solidFill>
              </a:rPr>
              <a:t>ଥରଥର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ଦ </a:t>
            </a:r>
            <a:r>
              <a:rPr lang="en-IN"/>
              <a:t>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ଦମକଳ</a:t>
            </a:r>
            <a:r>
              <a:rPr lang="en-IN"/>
              <a:t>                                        </a:t>
            </a:r>
            <a:r>
              <a:rPr lang="en-IN">
                <a:solidFill>
                  <a:srgbClr val="C00000"/>
                </a:solidFill>
              </a:rPr>
              <a:t>ଧ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ଧବଳ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ନ</a:t>
            </a:r>
            <a:r>
              <a:rPr lang="en-IN"/>
              <a:t> – 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ନଗର</a:t>
            </a:r>
            <a:r>
              <a:rPr lang="en-IN"/>
              <a:t>                                          </a:t>
            </a:r>
            <a:r>
              <a:rPr lang="en-IN">
                <a:solidFill>
                  <a:srgbClr val="C00000"/>
                </a:solidFill>
              </a:rPr>
              <a:t>ପ</a:t>
            </a:r>
            <a:r>
              <a:rPr lang="en-IN"/>
              <a:t> 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ପବନ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ଫ</a:t>
            </a:r>
            <a:r>
              <a:rPr lang="en-IN"/>
              <a:t> 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ଫଳ</a:t>
            </a:r>
            <a:r>
              <a:rPr lang="en-IN"/>
              <a:t>                                             </a:t>
            </a:r>
            <a:r>
              <a:rPr lang="en-IN">
                <a:solidFill>
                  <a:srgbClr val="C00000"/>
                </a:solidFill>
              </a:rPr>
              <a:t>ବ </a:t>
            </a:r>
            <a:r>
              <a:rPr lang="en-IN"/>
              <a:t>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ବରଫ</a:t>
            </a: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ଭ</a:t>
            </a:r>
            <a:r>
              <a:rPr lang="en-IN">
                <a:solidFill>
                  <a:srgbClr val="FF0000"/>
                </a:solidFill>
              </a:rPr>
              <a:t> </a:t>
            </a:r>
            <a:r>
              <a:rPr lang="en-IN"/>
              <a:t>–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ଭବନ</a:t>
            </a:r>
            <a:r>
              <a:rPr lang="en-IN"/>
              <a:t>                                           </a:t>
            </a:r>
            <a:r>
              <a:rPr lang="en-IN">
                <a:solidFill>
                  <a:srgbClr val="C00000"/>
                </a:solidFill>
              </a:rPr>
              <a:t>ମ</a:t>
            </a:r>
            <a:r>
              <a:rPr lang="en-IN"/>
              <a:t> -  ମଟର</a:t>
            </a:r>
            <a:endParaRPr lang="en-IN">
              <a:solidFill>
                <a:schemeClr val="accent5">
                  <a:lumMod val="50000"/>
                </a:schemeClr>
              </a:solidFill>
            </a:endParaRPr>
          </a:p>
          <a:p>
            <a:pPr indent="0" marL="0">
              <a:buNone/>
            </a:pPr>
            <a:r>
              <a:rPr lang="en-IN">
                <a:solidFill>
                  <a:srgbClr val="C00000"/>
                </a:solidFill>
              </a:rPr>
              <a:t>ଯ</a:t>
            </a:r>
            <a:r>
              <a:rPr lang="en-IN"/>
              <a:t> – 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ଯଅ                                             </a:t>
            </a:r>
            <a:r>
              <a:rPr lang="en-IN">
                <a:solidFill>
                  <a:srgbClr val="C00000"/>
                </a:solidFill>
              </a:rPr>
              <a:t>ର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-  ରଥ       </a:t>
            </a:r>
          </a:p>
          <a:p>
            <a:pPr indent="0" marL="0">
              <a:buNone/>
            </a:pPr>
            <a:endParaRPr lang="en-US"/>
          </a:p>
        </p:txBody>
      </p:sp>
      <p:pic>
        <p:nvPicPr>
          <p:cNvPr id="209716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98227" y="4056411"/>
            <a:ext cx="1338629" cy="1087089"/>
          </a:xfrm>
          <a:prstGeom prst="rect"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Metro">
      <a:dk1>
        <a:sysClr lastClr="000000" val="windowText"/>
      </a:dk1>
      <a:lt1>
        <a:sysClr lastClr="FFFFFF" val="window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algn="tl" flip="none" sx="40000" sy="40000" tx="0" ty="0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algn="tl" flip="none" sx="40000" sy="40000" tx="0" ty="0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algn="tl" blurRad="95000" rotWithShape="0">
              <a:srgbClr val="000000">
                <a:alpha val="50000"/>
              </a:srgbClr>
            </a:outerShdw>
          </a:effectLst>
          <a:scene3d>
            <a:camera prst="orthographicFront"/>
            <a:lightRig dir="t" rig="sof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Welcome to Online Odia classes</dc:title>
  <dc:creator>AMIT MISHRA</dc:creator>
  <cp:lastModifiedBy>919861806840</cp:lastModifiedBy>
  <dcterms:created xsi:type="dcterms:W3CDTF">2020-04-18T18:04:59Z</dcterms:created>
  <dcterms:modified xsi:type="dcterms:W3CDTF">2022-05-17T02:55:39Z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da6413c7d95a4e6786154fb54f5d16f6</vt:lpwstr>
  </property>
</Properties>
</file>