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6" r:id="rId9"/>
    <p:sldId id="267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191DA-57D9-4977-B96A-78388AF30677}" type="datetimeFigureOut">
              <a:rPr lang="en-US" smtClean="0"/>
              <a:t>5/20/2022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10811-A61F-4965-A9D2-D79951849F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191DA-57D9-4977-B96A-78388AF30677}" type="datetimeFigureOut">
              <a:rPr lang="en-US" smtClean="0"/>
              <a:t>5/20/2022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10811-A61F-4965-A9D2-D79951849F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191DA-57D9-4977-B96A-78388AF30677}" type="datetimeFigureOut">
              <a:rPr lang="en-US" smtClean="0"/>
              <a:t>5/20/2022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10811-A61F-4965-A9D2-D79951849F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191DA-57D9-4977-B96A-78388AF30677}" type="datetimeFigureOut">
              <a:rPr lang="en-US" smtClean="0"/>
              <a:t>5/20/2022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10811-A61F-4965-A9D2-D79951849F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191DA-57D9-4977-B96A-78388AF30677}" type="datetimeFigureOut">
              <a:rPr lang="en-US" smtClean="0"/>
              <a:t>5/20/2022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10811-A61F-4965-A9D2-D79951849F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191DA-57D9-4977-B96A-78388AF30677}" type="datetimeFigureOut">
              <a:rPr lang="en-US" smtClean="0"/>
              <a:t>5/20/2022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10811-A61F-4965-A9D2-D79951849F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191DA-57D9-4977-B96A-78388AF30677}" type="datetimeFigureOut">
              <a:rPr lang="en-US" smtClean="0"/>
              <a:t>5/20/2022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10811-A61F-4965-A9D2-D79951849F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191DA-57D9-4977-B96A-78388AF30677}" type="datetimeFigureOut">
              <a:rPr lang="en-US" smtClean="0"/>
              <a:t>5/20/2022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10811-A61F-4965-A9D2-D79951849F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191DA-57D9-4977-B96A-78388AF30677}" type="datetimeFigureOut">
              <a:rPr lang="en-US" smtClean="0"/>
              <a:t>5/20/2022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10811-A61F-4965-A9D2-D79951849F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191DA-57D9-4977-B96A-78388AF30677}" type="datetimeFigureOut">
              <a:rPr lang="en-US" smtClean="0"/>
              <a:t>5/20/2022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10811-A61F-4965-A9D2-D79951849F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191DA-57D9-4977-B96A-78388AF30677}" type="datetimeFigureOut">
              <a:rPr lang="en-US" smtClean="0"/>
              <a:t>5/20/2022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10811-A61F-4965-A9D2-D79951849F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5191DA-57D9-4977-B96A-78388AF30677}" type="datetimeFigureOut">
              <a:rPr lang="en-US" smtClean="0"/>
              <a:t>5/20/2022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310811-A61F-4965-A9D2-D79951849F9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CnHoohcd71o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JMZ7FaTua9k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youtu.be/3S-x18UGwDM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solidFill>
            <a:schemeClr val="bg1"/>
          </a:solidFill>
          <a:ln>
            <a:solidFill>
              <a:schemeClr val="bg1"/>
            </a:solidFill>
          </a:ln>
        </p:spPr>
        <p:txBody>
          <a:bodyPr rtlCol="0">
            <a:normAutofit/>
          </a:bodyPr>
          <a:lstStyle/>
          <a:p>
            <a:pPr>
              <a:defRPr/>
            </a:pPr>
            <a:br>
              <a:rPr sz="3200">
                <a:solidFill>
                  <a:srgbClr val="CC3300"/>
                </a:solidFill>
                <a:latin typeface="+mn-lt"/>
              </a:rPr>
            </a:br>
            <a:r>
              <a:rPr lang="en-US" sz="3200" dirty="0">
                <a:solidFill>
                  <a:srgbClr val="FF0000"/>
                </a:solidFill>
                <a:latin typeface="+mn-lt"/>
              </a:rPr>
              <a:t>MATTER AND IT’S COMPOSITION</a:t>
            </a:r>
            <a:endParaRPr sz="270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051" name="Subtitle 5"/>
          <p:cNvSpPr>
            <a:spLocks noGrp="1"/>
          </p:cNvSpPr>
          <p:nvPr>
            <p:ph type="subTitle" idx="1"/>
          </p:nvPr>
        </p:nvSpPr>
        <p:spPr>
          <a:xfrm>
            <a:off x="1219200" y="3352800"/>
            <a:ext cx="6553200" cy="1447800"/>
          </a:xfrm>
        </p:spPr>
        <p:txBody>
          <a:bodyPr>
            <a:normAutofit fontScale="92500" lnSpcReduction="20000"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SUBJECT-CHEMISTRY</a:t>
            </a:r>
          </a:p>
          <a:p>
            <a:r>
              <a:rPr lang="en-US" sz="2400" dirty="0">
                <a:solidFill>
                  <a:schemeClr val="tx1"/>
                </a:solidFill>
              </a:rPr>
              <a:t>CHAPTER NO- 1</a:t>
            </a:r>
          </a:p>
          <a:p>
            <a:r>
              <a:rPr lang="en-IN" sz="2400" dirty="0">
                <a:solidFill>
                  <a:schemeClr val="tx1"/>
                </a:solidFill>
              </a:rPr>
              <a:t>Composition and characteristics of matter </a:t>
            </a:r>
          </a:p>
          <a:p>
            <a:r>
              <a:rPr lang="en-US" sz="2400">
                <a:solidFill>
                  <a:schemeClr val="tx1"/>
                </a:solidFill>
              </a:rPr>
              <a:t>PERIOD-2</a:t>
            </a:r>
            <a:endParaRPr lang="en-US" sz="2400" dirty="0">
              <a:solidFill>
                <a:schemeClr val="tx1"/>
              </a:solidFill>
            </a:endParaRPr>
          </a:p>
        </p:txBody>
      </p:sp>
      <p:pic>
        <p:nvPicPr>
          <p:cNvPr id="2052" name="Picture 4" descr="https://lh5.googleusercontent.com/B2T2ql4TLjSp4ggLqeDbw6DFpympyfswUtrz-ep90zjZpSCeRdrh5O-r-ciOZWWNnQpfTh0JhbmBes_QYjfZ0oNf0orHv3YbFGbQVGiE5wE10TvecMrl56liQVRS4919T7CdvvPq7JNX0fFIT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191125"/>
            <a:ext cx="8991600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6" descr="https://lh6.googleusercontent.com/4sdW2sq7oAFLtRv-fygcfRsKi54VwU7fOTW7tCnOkUaYOYiBTv72q8jFPRgq4C9qXtwFyQFdvpl-87pSUvtiU7PFd-9jAQ8j5WZXHvDWdN7y78oRBYVFWsaTxfo3FqgcU4bP7FZGf_3IbIWK0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39000" y="53974"/>
            <a:ext cx="17526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81000"/>
            <a:ext cx="8458200" cy="57451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/>
              <a:t>                                      </a:t>
            </a:r>
            <a:r>
              <a:rPr lang="en-US" sz="2400" dirty="0">
                <a:solidFill>
                  <a:srgbClr val="FF0000"/>
                </a:solidFill>
              </a:rPr>
              <a:t>LEARNING  OBJECTIVE</a:t>
            </a:r>
          </a:p>
          <a:p>
            <a:r>
              <a:rPr lang="en-IN" sz="2400" dirty="0"/>
              <a:t>Students will be able to </a:t>
            </a:r>
            <a:endParaRPr lang="en-US" sz="2400" dirty="0"/>
          </a:p>
          <a:p>
            <a:pPr lvl="0"/>
            <a:r>
              <a:rPr lang="en-IN" sz="2400" dirty="0"/>
              <a:t>Know the composition of matter</a:t>
            </a:r>
            <a:endParaRPr lang="en-US" sz="2400" dirty="0"/>
          </a:p>
          <a:p>
            <a:r>
              <a:rPr lang="en-IN" sz="2400" dirty="0"/>
              <a:t>Apprise the characteristics of matter</a:t>
            </a:r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7149474" y="0"/>
            <a:ext cx="1994526" cy="916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source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4800" y="3048000"/>
            <a:ext cx="3696929" cy="35052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81000"/>
            <a:ext cx="8382000" cy="5745163"/>
          </a:xfrm>
        </p:spPr>
        <p:txBody>
          <a:bodyPr>
            <a:normAutofit/>
          </a:bodyPr>
          <a:lstStyle/>
          <a:p>
            <a:pPr lvl="0">
              <a:buNone/>
            </a:pPr>
            <a:endParaRPr lang="en-IN" sz="2400" dirty="0"/>
          </a:p>
          <a:p>
            <a:pPr lvl="0">
              <a:buNone/>
            </a:pPr>
            <a:r>
              <a:rPr lang="en-IN" sz="2400" dirty="0"/>
              <a:t>                                     </a:t>
            </a:r>
            <a:r>
              <a:rPr lang="en-IN" sz="2400" dirty="0">
                <a:solidFill>
                  <a:srgbClr val="FF0000"/>
                </a:solidFill>
              </a:rPr>
              <a:t>WARM UP QUESTIONS</a:t>
            </a:r>
          </a:p>
          <a:p>
            <a:pPr lvl="0"/>
            <a:r>
              <a:rPr lang="en-IN" sz="2400" dirty="0"/>
              <a:t>Recapitulate the previous topic by asking the following questions.</a:t>
            </a:r>
            <a:endParaRPr lang="en-US" sz="2400" dirty="0"/>
          </a:p>
          <a:p>
            <a:pPr lvl="0"/>
            <a:r>
              <a:rPr lang="en-IN" sz="2400" dirty="0"/>
              <a:t>What do you mean matter?</a:t>
            </a:r>
            <a:endParaRPr lang="en-US" sz="2400" dirty="0"/>
          </a:p>
          <a:p>
            <a:pPr lvl="0"/>
            <a:r>
              <a:rPr lang="en-IN" sz="2400" dirty="0"/>
              <a:t> How can you show that matter has mass and it occupies space?</a:t>
            </a:r>
            <a:endParaRPr lang="en-US" sz="2400" dirty="0"/>
          </a:p>
          <a:p>
            <a:pPr lvl="0">
              <a:buNone/>
            </a:pPr>
            <a:endParaRPr lang="en-IN" sz="2400" dirty="0">
              <a:solidFill>
                <a:srgbClr val="FF0000"/>
              </a:solidFill>
            </a:endParaRPr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7010400" y="152400"/>
            <a:ext cx="1994526" cy="916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229600" cy="457200"/>
          </a:xfrm>
        </p:spPr>
        <p:txBody>
          <a:bodyPr>
            <a:normAutofit/>
          </a:bodyPr>
          <a:lstStyle/>
          <a:p>
            <a:r>
              <a:rPr lang="en-IN" sz="2400" b="1" dirty="0">
                <a:solidFill>
                  <a:srgbClr val="FF0000"/>
                </a:solidFill>
              </a:rPr>
              <a:t>Composition of matter</a:t>
            </a:r>
            <a:endParaRPr lang="en-US" sz="2400" b="1" dirty="0">
              <a:solidFill>
                <a:srgbClr val="FF0000"/>
              </a:solidFill>
            </a:endParaRPr>
          </a:p>
        </p:txBody>
      </p:sp>
      <p:pic>
        <p:nvPicPr>
          <p:cNvPr id="1026" name="Picture 2" descr="C:\Users\FNSCB\Desktop\1.1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762000"/>
            <a:ext cx="9144000" cy="6096000"/>
          </a:xfrm>
          <a:prstGeom prst="rect">
            <a:avLst/>
          </a:prstGeom>
          <a:noFill/>
        </p:spPr>
      </p:pic>
      <p:pic>
        <p:nvPicPr>
          <p:cNvPr id="6" name="Google Shape;63;p14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7543800" y="152400"/>
            <a:ext cx="1447800" cy="688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7010400" y="76200"/>
            <a:ext cx="1994526" cy="91667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04800" y="457200"/>
            <a:ext cx="8382000" cy="5668963"/>
          </a:xfrm>
        </p:spPr>
        <p:txBody>
          <a:bodyPr>
            <a:normAutofit/>
          </a:bodyPr>
          <a:lstStyle/>
          <a:p>
            <a:pPr lvl="0"/>
            <a:endParaRPr lang="en-IN" dirty="0"/>
          </a:p>
          <a:p>
            <a:pPr lvl="0"/>
            <a:r>
              <a:rPr lang="en-IN" dirty="0"/>
              <a:t>composition of matter</a:t>
            </a:r>
            <a:endParaRPr lang="en-US" dirty="0"/>
          </a:p>
          <a:p>
            <a:pPr lvl="0"/>
            <a:r>
              <a:rPr lang="en-IN" u="sng" dirty="0">
                <a:hlinkClick r:id="rId3"/>
              </a:rPr>
              <a:t>https://youtu.be/CnHoohcd71o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7151819" y="114569"/>
            <a:ext cx="1994526" cy="91667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28600" y="304800"/>
            <a:ext cx="8458200" cy="5821363"/>
          </a:xfrm>
        </p:spPr>
        <p:txBody>
          <a:bodyPr/>
          <a:lstStyle/>
          <a:p>
            <a:pPr>
              <a:buNone/>
            </a:pPr>
            <a:r>
              <a:rPr lang="en-IN" b="1" dirty="0">
                <a:solidFill>
                  <a:srgbClr val="FF0000"/>
                </a:solidFill>
              </a:rPr>
              <a:t>characteristics of matter</a:t>
            </a:r>
          </a:p>
          <a:p>
            <a:pPr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2050" name="Picture 2" descr="C:\Users\FNSCB\Desktop\ck_5ed30ad0335a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" y="1143000"/>
            <a:ext cx="6248400" cy="5105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6934200" y="152400"/>
            <a:ext cx="1994526" cy="916675"/>
          </a:xfrm>
          <a:prstGeom prst="rect">
            <a:avLst/>
          </a:prstGeom>
          <a:noFill/>
          <a:ln>
            <a:noFill/>
          </a:ln>
        </p:spPr>
      </p:pic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0" y="0"/>
            <a:ext cx="9144000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Calibri" pitchFamily="34" charset="0"/>
              <a:hlinkClick r:id="rId3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IN" sz="3600" dirty="0">
                <a:solidFill>
                  <a:srgbClr val="FF0000"/>
                </a:solidFill>
              </a:rPr>
              <a:t>The characteristics of matter</a:t>
            </a:r>
            <a:endParaRPr lang="en-US" sz="3600" dirty="0">
              <a:solidFill>
                <a:srgbClr val="FF0000"/>
              </a:solidFill>
              <a:ea typeface="Times New Roman" pitchFamily="18" charset="0"/>
              <a:cs typeface="Calibri" pitchFamily="34" charset="0"/>
              <a:hlinkClick r:id="rId3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Calibri" pitchFamily="34" charset="0"/>
              <a:hlinkClick r:id="rId3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Calibri" pitchFamily="34" charset="0"/>
              <a:hlinkClick r:id="rId3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Calibri" pitchFamily="34" charset="0"/>
                <a:hlinkClick r:id="rId3"/>
              </a:rPr>
              <a:t>https://youtu.be/JMZ7FaTua9k</a:t>
            </a:r>
            <a:endParaRPr kumimoji="0" lang="en-US" altLang="zh-CN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Arial" pitchFamily="34" charset="0"/>
              <a:cs typeface="Calibri" pitchFamily="34" charset="0"/>
              <a:hlinkClick r:id="rId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Calibri" pitchFamily="34" charset="0"/>
                <a:hlinkClick r:id="rId4"/>
              </a:rPr>
              <a:t>https://youtu.be/3S-x18UGwDM</a:t>
            </a:r>
            <a:r>
              <a:rPr kumimoji="0" lang="en-US" altLang="zh-CN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8686800" cy="563562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HOME ASSIGNMENT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458200" cy="5059363"/>
          </a:xfrm>
        </p:spPr>
        <p:txBody>
          <a:bodyPr/>
          <a:lstStyle/>
          <a:p>
            <a:pPr>
              <a:buNone/>
            </a:pPr>
            <a:endParaRPr lang="en-IN" dirty="0"/>
          </a:p>
          <a:p>
            <a:pPr>
              <a:buNone/>
            </a:pPr>
            <a:r>
              <a:rPr lang="en-IN" dirty="0"/>
              <a:t>Exercise-10, 11</a:t>
            </a:r>
            <a:endParaRPr lang="en-US" dirty="0"/>
          </a:p>
          <a:p>
            <a:pPr>
              <a:buNone/>
            </a:pPr>
            <a:r>
              <a:rPr lang="en-IN" dirty="0"/>
              <a:t>Q. Elaborate the composition of matter</a:t>
            </a:r>
            <a:endParaRPr lang="en-US" dirty="0"/>
          </a:p>
          <a:p>
            <a:pPr>
              <a:buNone/>
            </a:pPr>
            <a:r>
              <a:rPr lang="en-IN" dirty="0"/>
              <a:t>Q. List the characteristics of matter</a:t>
            </a:r>
            <a:endParaRPr lang="en-US" dirty="0"/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7115477" y="98081"/>
            <a:ext cx="1994526" cy="916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dirty="0"/>
          </a:p>
        </p:txBody>
      </p:sp>
      <p:sp>
        <p:nvSpPr>
          <p:cNvPr id="28675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charset="0"/>
              <a:buNone/>
            </a:pPr>
            <a:r>
              <a:rPr lang="en-US" b="1" dirty="0"/>
              <a:t>                          </a:t>
            </a:r>
          </a:p>
          <a:p>
            <a:pPr>
              <a:buFont typeface="Arial" charset="0"/>
              <a:buNone/>
            </a:pPr>
            <a:endParaRPr lang="en-US" b="1" dirty="0"/>
          </a:p>
          <a:p>
            <a:pPr>
              <a:buFont typeface="Arial" charset="0"/>
              <a:buNone/>
            </a:pPr>
            <a:r>
              <a:rPr lang="en-US" sz="4800" b="1" dirty="0"/>
              <a:t>                 </a:t>
            </a:r>
            <a:r>
              <a:rPr lang="en-US" sz="4000" b="1" dirty="0"/>
              <a:t>THANKING YOU</a:t>
            </a:r>
            <a:endParaRPr lang="en-US" sz="4000" dirty="0"/>
          </a:p>
          <a:p>
            <a:pPr>
              <a:buFont typeface="Arial" charset="0"/>
              <a:buNone/>
            </a:pPr>
            <a:r>
              <a:rPr lang="en-US" sz="4000" b="1">
                <a:solidFill>
                  <a:srgbClr val="FF0000"/>
                </a:solidFill>
              </a:rPr>
              <a:t>            </a:t>
            </a:r>
            <a:r>
              <a:rPr lang="en-US" sz="4000" b="1" dirty="0">
                <a:solidFill>
                  <a:srgbClr val="FF0000"/>
                </a:solidFill>
              </a:rPr>
              <a:t>ODM EDUCATIONAL GROUP</a:t>
            </a:r>
            <a:endParaRPr lang="en-US" sz="4000" dirty="0">
              <a:solidFill>
                <a:srgbClr val="FF0000"/>
              </a:solidFill>
            </a:endParaRPr>
          </a:p>
          <a:p>
            <a:pPr>
              <a:buFont typeface="Arial" charset="0"/>
              <a:buNone/>
            </a:pPr>
            <a:br>
              <a:rPr lang="en-US" dirty="0"/>
            </a:br>
            <a:endParaRPr lang="en-US" dirty="0"/>
          </a:p>
          <a:p>
            <a:pPr>
              <a:buFont typeface="Arial" charset="0"/>
              <a:buNone/>
            </a:pPr>
            <a:br>
              <a:rPr lang="en-US" dirty="0"/>
            </a:br>
            <a:endParaRPr lang="en-US" dirty="0"/>
          </a:p>
        </p:txBody>
      </p:sp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B93B0C1D-36AB-8936-F7DA-C0D4D91E1DBA}"/>
              </a:ext>
            </a:extLst>
          </p:cNvPr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6858000" y="273499"/>
            <a:ext cx="1994526" cy="916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130</Words>
  <Application>Microsoft Office PowerPoint</Application>
  <PresentationFormat>On-screen Show (4:3)</PresentationFormat>
  <Paragraphs>36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 MATTER AND IT’S COMPOSITION</vt:lpstr>
      <vt:lpstr>PowerPoint Presentation</vt:lpstr>
      <vt:lpstr>PowerPoint Presentation</vt:lpstr>
      <vt:lpstr>Composition of matter</vt:lpstr>
      <vt:lpstr>PowerPoint Presentation</vt:lpstr>
      <vt:lpstr>PowerPoint Presentation</vt:lpstr>
      <vt:lpstr>PowerPoint Presentation</vt:lpstr>
      <vt:lpstr>HOME ASSIGNMENT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MATTER AND IT’S COMPOSITION</dc:title>
  <dc:creator>FNSCB</dc:creator>
  <cp:lastModifiedBy>Pradeep Pati</cp:lastModifiedBy>
  <cp:revision>6</cp:revision>
  <dcterms:created xsi:type="dcterms:W3CDTF">2021-04-05T09:32:46Z</dcterms:created>
  <dcterms:modified xsi:type="dcterms:W3CDTF">2022-05-20T05:31:54Z</dcterms:modified>
</cp:coreProperties>
</file>