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71" r:id="rId5"/>
    <p:sldId id="257" r:id="rId6"/>
    <p:sldId id="267" r:id="rId7"/>
    <p:sldId id="269" r:id="rId8"/>
    <p:sldId id="268" r:id="rId9"/>
    <p:sldId id="270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4C530-334A-41D4-B3CF-DE1CA9EFAD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0DFC87-3D94-46C4-9236-000A95A9EB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E8370-136A-459A-8F85-2995552EC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FC695-33C9-4D15-BD1C-ED5236177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76F0F-1C26-46D7-8417-8EE5F5204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822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6CBC7-A975-4CAF-BC38-E2A259A3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95B03-58E2-408A-BEAF-DB15F6941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8FE69-101F-44C0-93A3-502929CA8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5CB77-5DC5-4FCD-B010-AAA9672F4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7E1D9-AE28-4DB7-BE52-F054F9C4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912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5DB157-6875-45FA-8B88-F8B95BA705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A26609-8A6B-439A-8FB9-5A99827041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EE2DE-5CBC-4C1D-9EF0-1197AA62A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8DAE5-B864-4C75-861D-12FF2A5E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BBA98-BB4E-4DE1-842E-8491422FB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125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2F75F-966C-4F22-8E8F-59B2D7EC3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712AB-6A27-46D9-9FAF-9839ED172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1159B-0FB1-4A6B-B7BB-643BD23BF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C8EB6-F350-44B1-BE8B-227E2888B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96348-89F8-454E-B7A6-01F33AD0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0991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C7C49-E205-481A-B1CD-1B29DC7F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A4DCE-FFF6-4A6A-B769-81280FB85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B4835-DB80-4FF3-BBCB-F598F04BE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ADE58-A837-44C9-8186-8C22EBF4B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872DC-0F0F-44E1-A506-3B72DAA9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094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D1769-9575-40FA-A849-5638FD40F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65AAA-8D58-40DE-810F-54C9A7BA65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C9C3F-7DF0-4D26-B8F0-457C57CCA6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06546-A509-4A32-A67A-C76503415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AD782-898E-48C1-A0C0-C145EC4EE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CAAC4-44BC-410F-A9BD-9CF3733D5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287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2B593-A411-4763-A04F-62C3301E5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855E5-9C73-45AE-8D49-6864418DD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C4A15-83EE-432D-99F3-D8808CECC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9E5CFF-35F6-4A2C-A097-A27778839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C673EC-F4EA-4ECF-BCE3-FF003ED445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C90834-BFA6-40C3-A26A-829761E3C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0674E7-2173-46CE-A79E-8D5962AA9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E9951A-BD02-493F-A6E9-418D9A18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182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C72E8-BF17-4A06-8786-E8A6F741E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D3599B-1E46-481E-8A7F-7F71D9446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D516F9-AE4B-4376-A9FF-2B7D1598A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E8C67B-DD9D-407B-B776-5E9148202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035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C460D0-646F-47C8-A752-A29FC6164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CA46A8-595E-44F0-A1B7-EF23CFDE7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9215D7-9FDE-4E9D-8F59-F94CBA42D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010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F6D69-3439-4F2A-A78D-DC30F06A0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03E9F-4CB5-4779-88E1-2D7AAA312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EC535D-4A77-4021-BE7F-F442D127E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F670E3-CF3D-4EDD-AE61-6F273C073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CB81F-8650-4714-9ADE-97810CA67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E6F28-24E4-4ABD-8894-9060AEB26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400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35F2A-6375-4842-BDE6-E4482CCF0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DD1FE4-1095-4F6D-910C-1EE8BA5769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F5241-8EB1-49E7-8EC3-84ABA72D2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FD234A-BE8B-4E93-A57B-4134DAFC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2B5FB-2E08-418A-828C-387D5915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C75077-E12E-44B5-9A49-BEAB5658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448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9B91FD-F03E-40E7-8B66-7F92F0993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45008-9C56-4010-917D-3195C0896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57FE2-5B35-444F-9B99-FDA3828331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BB94A-6132-413C-A02F-5A78F44AF1A4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B3BDC-7E46-4F48-80CB-FD4B5D2D5D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FB2E5-1BDD-487A-9D81-433808C1C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EA845-B3FF-4E52-A58E-D20AE1F07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361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eyzVBiapX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7CEA5-DE5C-4EB3-BBFE-E736ACFE8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22853"/>
            <a:ext cx="9144000" cy="109993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ATOMS, MOLECULES AND RADICALS</a:t>
            </a:r>
            <a:endParaRPr lang="en-IN" sz="3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37489-BFB5-4736-945F-205973A48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11896"/>
            <a:ext cx="9144000" cy="2845904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CHAPTER NO- 4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Molecular formula of a</a:t>
            </a:r>
            <a:r>
              <a:rPr lang="en-IN" b="1" dirty="0"/>
              <a:t>n Element, Molecules of a Compound.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PERIOD-2</a:t>
            </a: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A19AF1D6-242F-40D4-B675-98426AE4FAC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035826"/>
            <a:ext cx="12192000" cy="1822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BDBF86EC-054F-4149-B9C0-B6EF27424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0518" y="312777"/>
            <a:ext cx="2475464" cy="620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348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A4BF8-225C-47D5-83DF-01A0EBE1F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6922"/>
            <a:ext cx="10515600" cy="1696278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684F8-2532-4670-86F2-F6D64C298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0748"/>
            <a:ext cx="10515600" cy="46662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FF0000"/>
                </a:solidFill>
              </a:rPr>
              <a:t>ODM EDUCATIONAL GROUP</a:t>
            </a:r>
            <a:endParaRPr lang="en-IN" sz="3000" b="1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7259572-A0AD-4F53-BA5B-B08A374CF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4629" y="194858"/>
            <a:ext cx="2475464" cy="620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8208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71061"/>
            <a:ext cx="8458200" cy="61622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b="1" dirty="0"/>
              <a:t>Students will be able to</a:t>
            </a:r>
            <a:endParaRPr lang="en-US" sz="2400" b="1" dirty="0"/>
          </a:p>
          <a:p>
            <a:pPr lvl="0"/>
            <a:r>
              <a:rPr lang="en-IN" sz="2400" b="1" dirty="0"/>
              <a:t>Know about the concept of molecular formula.</a:t>
            </a:r>
            <a:endParaRPr lang="en-US" sz="2400" b="1" dirty="0"/>
          </a:p>
          <a:p>
            <a:pPr lvl="0"/>
            <a:r>
              <a:rPr lang="en-IN" sz="2400" b="1" dirty="0"/>
              <a:t>Get aware of the various symbols of elements.</a:t>
            </a:r>
          </a:p>
          <a:p>
            <a:pPr lvl="0"/>
            <a:r>
              <a:rPr lang="en-IN" sz="2400" b="1" dirty="0"/>
              <a:t> Know about the atomicity, and the state of some elements.</a:t>
            </a:r>
            <a:endParaRPr lang="en-US" sz="2400" b="1" dirty="0"/>
          </a:p>
          <a:p>
            <a:pPr marL="0" lvl="0" indent="0">
              <a:buNone/>
            </a:pPr>
            <a:endParaRPr lang="en-US" sz="2400" b="1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7034" y="3700669"/>
            <a:ext cx="2286000" cy="23622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5CB85F11-0034-441E-8240-178CB5EDD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9031" y="32467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81001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500" b="1" dirty="0">
              <a:solidFill>
                <a:srgbClr val="FF0000"/>
              </a:solidFill>
            </a:endParaRPr>
          </a:p>
          <a:p>
            <a:pPr lvl="0"/>
            <a:r>
              <a:rPr lang="en-US" sz="2400" dirty="0"/>
              <a:t> </a:t>
            </a:r>
            <a:r>
              <a:rPr lang="en-US" sz="2400" b="1" dirty="0"/>
              <a:t>Activate prior knowledge by asking students what is atomicity?</a:t>
            </a:r>
          </a:p>
          <a:p>
            <a:pPr lvl="0"/>
            <a:r>
              <a:rPr lang="en-US" sz="2400" b="1" dirty="0"/>
              <a:t> After listening to their responses, guide them to understand the molecular formula of compounds.</a:t>
            </a:r>
          </a:p>
          <a:p>
            <a:r>
              <a:rPr lang="en-IN" sz="2400" b="1" dirty="0"/>
              <a:t>Then ask them some of the symbols of some elements.</a:t>
            </a:r>
          </a:p>
          <a:p>
            <a:r>
              <a:rPr lang="en-IN" sz="2400" b="1" dirty="0"/>
              <a:t> Guide them to know about the Molecules of a compound.</a:t>
            </a:r>
            <a:endParaRPr lang="en-US" sz="2400" b="1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9222C6C-4ACC-4D43-903A-9DAA5A117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35118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41FF7-B1FD-43C8-A730-B5860867E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SYMBOLS OF SOME ELEMENTS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88F9579E-3A39-413F-BBA4-6FEB0C90E08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2123" y="1282286"/>
            <a:ext cx="9210260" cy="4773958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0A9AD3B-0C45-4900-B983-4EEA2C5EC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0890" y="181605"/>
            <a:ext cx="2475464" cy="620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18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B6118-7B9D-4A84-8FB1-FDC0B847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078"/>
            <a:ext cx="10515600" cy="1099932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MOLECULAR FORMULA OF AN ELEMENT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E6AF9-38D7-4675-BF0B-F6AE2BDAB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0348"/>
            <a:ext cx="10515600" cy="405661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N" sz="25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MOLECULAR FORMULA OF AN ELEMENT</a:t>
            </a:r>
            <a:endParaRPr lang="en-IN" sz="1800" b="1" i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Molecular formula of an element is defined as the symbolic representation of its molecule.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Example, Cl</a:t>
            </a:r>
            <a:r>
              <a:rPr lang="en-IN" sz="22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the molecular formula of Chlorine gas consists of two atoms of Chlorine. 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example, two atoms of Hydrogen and one atom of oxygen forms a molecule of Water</a:t>
            </a:r>
            <a:r>
              <a:rPr lang="en-IN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I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IN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O)</a:t>
            </a: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8181172-54AB-46E2-987D-2EB130058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4386" y="370962"/>
            <a:ext cx="2475464" cy="620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142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0D517-C23C-414E-824C-3F205FDD3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SYMBOLS, ATOMICITY AND STATE OF ELEMENTS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9D654A3-936E-446E-8B56-8795E8CD48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400103"/>
              </p:ext>
            </p:extLst>
          </p:nvPr>
        </p:nvGraphicFramePr>
        <p:xfrm>
          <a:off x="838201" y="1457739"/>
          <a:ext cx="10200860" cy="4426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7212">
                  <a:extLst>
                    <a:ext uri="{9D8B030D-6E8A-4147-A177-3AD203B41FA5}">
                      <a16:colId xmlns:a16="http://schemas.microsoft.com/office/drawing/2014/main" val="3566650357"/>
                    </a:ext>
                  </a:extLst>
                </a:gridCol>
                <a:gridCol w="2494309">
                  <a:extLst>
                    <a:ext uri="{9D8B030D-6E8A-4147-A177-3AD203B41FA5}">
                      <a16:colId xmlns:a16="http://schemas.microsoft.com/office/drawing/2014/main" val="971071009"/>
                    </a:ext>
                  </a:extLst>
                </a:gridCol>
                <a:gridCol w="1889596">
                  <a:extLst>
                    <a:ext uri="{9D8B030D-6E8A-4147-A177-3AD203B41FA5}">
                      <a16:colId xmlns:a16="http://schemas.microsoft.com/office/drawing/2014/main" val="423300064"/>
                    </a:ext>
                  </a:extLst>
                </a:gridCol>
                <a:gridCol w="2479743">
                  <a:extLst>
                    <a:ext uri="{9D8B030D-6E8A-4147-A177-3AD203B41FA5}">
                      <a16:colId xmlns:a16="http://schemas.microsoft.com/office/drawing/2014/main" val="1666943067"/>
                    </a:ext>
                  </a:extLst>
                </a:gridCol>
              </a:tblGrid>
              <a:tr h="9060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NAME OF THE ELEMENT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SYMBOLS OF MOLECULES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ATOMICITY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STATE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0986882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Hydrogen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H</a:t>
                      </a:r>
                      <a:r>
                        <a:rPr lang="en-IN" sz="2000" baseline="-25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Gas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584907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Nitrogen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N</a:t>
                      </a:r>
                      <a:r>
                        <a:rPr lang="en-IN" sz="2000" baseline="-25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Gas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4981215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Oxygen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O</a:t>
                      </a:r>
                      <a:r>
                        <a:rPr lang="en-IN" sz="2000" baseline="-25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Gas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2861300"/>
                  </a:ext>
                </a:extLst>
              </a:tr>
              <a:tr h="388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Fluorine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F</a:t>
                      </a:r>
                      <a:r>
                        <a:rPr lang="en-IN" sz="2000" baseline="-25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Gas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3885693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Chlorine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Cl</a:t>
                      </a:r>
                      <a:r>
                        <a:rPr lang="en-IN" sz="2000" baseline="-25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Gas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954393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Bromine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Br</a:t>
                      </a:r>
                      <a:r>
                        <a:rPr lang="en-IN" sz="2000" baseline="-25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Liquid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6099578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Iodine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I</a:t>
                      </a:r>
                      <a:r>
                        <a:rPr lang="en-IN" sz="2000" baseline="-25000" dirty="0">
                          <a:effectLst/>
                        </a:rPr>
                        <a:t>2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Solid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8459996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Ozone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O</a:t>
                      </a:r>
                      <a:r>
                        <a:rPr lang="en-IN" sz="2000" baseline="-25000" dirty="0">
                          <a:effectLst/>
                        </a:rPr>
                        <a:t>3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3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Gas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9741241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Phosphorous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P</a:t>
                      </a:r>
                      <a:r>
                        <a:rPr lang="en-IN" sz="2000" baseline="-25000" dirty="0">
                          <a:effectLst/>
                        </a:rPr>
                        <a:t>4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4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Solid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0630729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Sulphur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S</a:t>
                      </a:r>
                      <a:r>
                        <a:rPr lang="en-IN" sz="2000" baseline="-25000" dirty="0">
                          <a:effectLst/>
                        </a:rPr>
                        <a:t>8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8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Solid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94581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8FCF17F-370D-4C9A-B4E9-4F8F798C9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61D37E2-31F1-41E7-8045-BF24D3DFD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592" y="135731"/>
            <a:ext cx="2351785" cy="62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70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BE12B-4CDF-4C16-83C4-AFC358F15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WATCH A VIDEO ON ATOMICITY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B911B-6F1F-4A89-9271-E34D0BC0A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https://youtu.be/eyzVBiapXtM</a:t>
            </a:r>
            <a:endParaRPr lang="en-IN" b="0" i="0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87AA866-F287-4D79-B7C4-34A28B9FD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536" y="230188"/>
            <a:ext cx="2475464" cy="620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398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C966F-1A77-4A2F-91B1-A377C425D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MOLECULES OF COMPOUND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2B93F-F58D-45CA-BBC1-CBE6169F6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4817"/>
            <a:ext cx="10515600" cy="4439479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N" sz="1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MOLECULES OF COMPOUNDS</a:t>
            </a:r>
            <a:endParaRPr lang="en-IN" sz="1800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atoms of two or more elements join together in a fixed ratio by mass, a molecule of a compound is formed.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Example, two atoms of Hydrogen and one atom of oxygen combine to form a molecule of water.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       +     O     +      H-------------------------------</a:t>
            </a: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H2O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1atom + 1atom + 1atom------------------------------</a:t>
            </a:r>
            <a:r>
              <a:rPr lang="en-IN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 Molecule of Water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smallest unit of a compound is its molecule.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IN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Molecules of different compounds show different properties. For Example, Water molecule and Sugar molecules are different from each other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CB60D18-A3F7-42AE-9236-614116B79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0889" y="173628"/>
            <a:ext cx="2475464" cy="620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808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FDBD4-5A69-436C-93EF-EDDD8B5A3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2E86F-F624-4AD0-B071-5362BD8B1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200" b="1" dirty="0">
                <a:effectLst/>
                <a:ea typeface="Calibri" panose="020F0502020204030204" pitchFamily="34" charset="0"/>
              </a:rPr>
              <a:t>Exercise Q2 a, b, c, d</a:t>
            </a:r>
          </a:p>
          <a:p>
            <a:r>
              <a:rPr lang="en-IN" sz="2200" b="1" dirty="0">
                <a:effectLst/>
                <a:ea typeface="Calibri" panose="020F0502020204030204" pitchFamily="34" charset="0"/>
              </a:rPr>
              <a:t> Mention the atomicity and the state of the following elements</a:t>
            </a:r>
          </a:p>
          <a:p>
            <a:pPr marL="0" indent="0">
              <a:buNone/>
            </a:pPr>
            <a:r>
              <a:rPr lang="en-IN" sz="2200" b="1" dirty="0">
                <a:ea typeface="Calibri" panose="020F0502020204030204" pitchFamily="34" charset="0"/>
              </a:rPr>
              <a:t> a) Nitrogen</a:t>
            </a:r>
          </a:p>
          <a:p>
            <a:pPr marL="0" indent="0">
              <a:buNone/>
            </a:pPr>
            <a:r>
              <a:rPr lang="en-IN" sz="2200" b="1" dirty="0">
                <a:effectLst/>
                <a:ea typeface="Calibri" panose="020F0502020204030204" pitchFamily="34" charset="0"/>
              </a:rPr>
              <a:t> b) Oxygen</a:t>
            </a:r>
          </a:p>
          <a:p>
            <a:pPr marL="0" indent="0">
              <a:buNone/>
            </a:pPr>
            <a:r>
              <a:rPr lang="en-IN" sz="2200" b="1" dirty="0">
                <a:ea typeface="Calibri" panose="020F0502020204030204" pitchFamily="34" charset="0"/>
              </a:rPr>
              <a:t> c) Fluorine</a:t>
            </a:r>
          </a:p>
          <a:p>
            <a:pPr marL="0" indent="0">
              <a:buNone/>
            </a:pPr>
            <a:r>
              <a:rPr lang="en-IN" sz="2200" b="1" dirty="0">
                <a:effectLst/>
                <a:ea typeface="Calibri" panose="020F0502020204030204" pitchFamily="34" charset="0"/>
              </a:rPr>
              <a:t> d) </a:t>
            </a:r>
            <a:r>
              <a:rPr lang="en-IN" sz="2200" b="1" dirty="0">
                <a:ea typeface="Calibri" panose="020F0502020204030204" pitchFamily="34" charset="0"/>
              </a:rPr>
              <a:t>S</a:t>
            </a:r>
            <a:r>
              <a:rPr lang="en-IN" sz="2200" b="1" dirty="0">
                <a:effectLst/>
                <a:ea typeface="Calibri" panose="020F0502020204030204" pitchFamily="34" charset="0"/>
              </a:rPr>
              <a:t>ulphur</a:t>
            </a:r>
          </a:p>
          <a:p>
            <a:r>
              <a:rPr lang="en-IN" sz="2200" b="1" dirty="0"/>
              <a:t> Which is the smallest unit of a compound?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99D892E-563A-4C09-BB9C-1B8469945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3770" y="230188"/>
            <a:ext cx="2475464" cy="620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254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405</Words>
  <Application>Microsoft Office PowerPoint</Application>
  <PresentationFormat>Widescreen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Wingdings</vt:lpstr>
      <vt:lpstr>Office Theme</vt:lpstr>
      <vt:lpstr>ATOMS, MOLECULES AND RADICALS</vt:lpstr>
      <vt:lpstr>PowerPoint Presentation</vt:lpstr>
      <vt:lpstr>PowerPoint Presentation</vt:lpstr>
      <vt:lpstr>SYMBOLS OF SOME ELEMENTS</vt:lpstr>
      <vt:lpstr>MOLECULAR FORMULA OF AN ELEMENT </vt:lpstr>
      <vt:lpstr>SYMBOLS, ATOMICITY AND STATE OF ELEMENTS</vt:lpstr>
      <vt:lpstr>WATCH A VIDEO ON ATOMICITY</vt:lpstr>
      <vt:lpstr>MOLECULES OF COMPOUND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ATOMS, MOLECULES AND RADICALS</dc:title>
  <dc:creator>Pradeep Pati</dc:creator>
  <cp:lastModifiedBy>Pradeep Pati</cp:lastModifiedBy>
  <cp:revision>7</cp:revision>
  <dcterms:created xsi:type="dcterms:W3CDTF">2021-05-23T13:19:13Z</dcterms:created>
  <dcterms:modified xsi:type="dcterms:W3CDTF">2021-12-18T03:55:29Z</dcterms:modified>
</cp:coreProperties>
</file>