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59" r:id="rId4"/>
    <p:sldId id="260" r:id="rId5"/>
    <p:sldId id="272" r:id="rId6"/>
    <p:sldId id="261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4EC7F-CD84-4BE2-94D5-0034E8DD2F2F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DAB5B-0E15-4405-BBE0-9A3032BE1A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9tg3csrFVJw" TargetMode="External"/><Relationship Id="rId2" Type="http://schemas.openxmlformats.org/officeDocument/2006/relationships/hyperlink" Target="https://youtu.be/B6mi1-YoRT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lang="en-US" sz="3200" dirty="0" smtClean="0">
                <a:solidFill>
                  <a:srgbClr val="CC3300"/>
                </a:solidFill>
                <a:latin typeface="+mn-lt"/>
              </a:rPr>
              <a:t>FORCE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700" dirty="0" smtClean="0"/>
              <a:t/>
            </a:r>
            <a:br>
              <a:rPr lang="en-US" sz="2700" dirty="0" smtClean="0"/>
            </a:br>
            <a:endParaRPr sz="27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NO- 3</a:t>
            </a:r>
          </a:p>
          <a:p>
            <a:r>
              <a:rPr lang="en-IN" sz="2400" b="1" dirty="0" smtClean="0">
                <a:solidFill>
                  <a:schemeClr val="tx1"/>
                </a:solidFill>
              </a:rPr>
              <a:t>Effects of a force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PERIOD-2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286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pPr lvl="0"/>
            <a:r>
              <a:rPr lang="en-IN" sz="2400" dirty="0" smtClean="0"/>
              <a:t>Students will be able to </a:t>
            </a:r>
            <a:endParaRPr lang="en-US" sz="2400" dirty="0" smtClean="0"/>
          </a:p>
          <a:p>
            <a:pPr lvl="0"/>
            <a:r>
              <a:rPr lang="en-IN" sz="2400" dirty="0" smtClean="0"/>
              <a:t>Familiarize with the effects of force</a:t>
            </a:r>
            <a:endParaRPr lang="en-US" sz="2400" dirty="0" smtClean="0"/>
          </a:p>
          <a:p>
            <a:pPr lvl="0"/>
            <a:r>
              <a:rPr lang="en-IN" sz="2400" dirty="0" smtClean="0"/>
              <a:t>Describe the different effects of force with appropriate examples </a:t>
            </a:r>
            <a:endParaRPr lang="en-US" sz="2400" dirty="0" smtClean="0"/>
          </a:p>
          <a:p>
            <a:pPr lvl="0"/>
            <a:r>
              <a:rPr lang="en-IN" sz="2400" dirty="0" smtClean="0"/>
              <a:t>Relate different effects of force in real life situations.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ACTIVITY</a:t>
            </a:r>
          </a:p>
          <a:p>
            <a:pPr lvl="0"/>
            <a:r>
              <a:rPr lang="en-IN" sz="2400" dirty="0" smtClean="0"/>
              <a:t>Recapitulate the previous topic by asking the following questions.</a:t>
            </a:r>
            <a:endParaRPr lang="en-US" sz="2400" dirty="0" smtClean="0"/>
          </a:p>
          <a:p>
            <a:pPr lvl="0"/>
            <a:r>
              <a:rPr lang="en-IN" sz="2400" dirty="0" smtClean="0"/>
              <a:t>Define force.</a:t>
            </a:r>
            <a:endParaRPr lang="en-US" sz="2400" dirty="0" smtClean="0"/>
          </a:p>
          <a:p>
            <a:pPr lvl="0"/>
            <a:r>
              <a:rPr lang="en-US" sz="2400" dirty="0" smtClean="0"/>
              <a:t>Give an example of force as push and pull</a:t>
            </a:r>
          </a:p>
          <a:p>
            <a:r>
              <a:rPr lang="en-IN" sz="2400" dirty="0" smtClean="0"/>
              <a:t>Explain force as stretch with the help of an example.</a:t>
            </a:r>
            <a:endParaRPr lang="en-IN" sz="2400" dirty="0" smtClean="0">
              <a:solidFill>
                <a:srgbClr val="FF0000"/>
              </a:solidFill>
            </a:endParaRPr>
          </a:p>
          <a:p>
            <a:pPr lvl="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056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5897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Effects of force</a:t>
            </a:r>
          </a:p>
          <a:p>
            <a:pPr lvl="0">
              <a:buNone/>
            </a:pPr>
            <a:r>
              <a:rPr lang="en-US" sz="2400" dirty="0" smtClean="0"/>
              <a:t>force can</a:t>
            </a:r>
          </a:p>
          <a:p>
            <a:pPr lvl="0"/>
            <a:r>
              <a:rPr lang="en-US" sz="2400" dirty="0" smtClean="0"/>
              <a:t>move a body originally at rest </a:t>
            </a:r>
          </a:p>
          <a:p>
            <a:pPr lvl="0"/>
            <a:r>
              <a:rPr lang="en-US" sz="2400" dirty="0" smtClean="0"/>
              <a:t>stop a moving  body</a:t>
            </a:r>
          </a:p>
          <a:p>
            <a:pPr lvl="0"/>
            <a:r>
              <a:rPr lang="en-US" sz="2400" dirty="0" smtClean="0"/>
              <a:t>make a moving body to move faster</a:t>
            </a:r>
          </a:p>
          <a:p>
            <a:pPr lvl="0"/>
            <a:r>
              <a:rPr lang="en-US" sz="2400" dirty="0" smtClean="0"/>
              <a:t>slow down a moving body</a:t>
            </a:r>
          </a:p>
          <a:p>
            <a:pPr lvl="0"/>
            <a:r>
              <a:rPr lang="en-US" sz="2400" dirty="0" smtClean="0"/>
              <a:t>change the direction of motion of a moving body</a:t>
            </a:r>
          </a:p>
          <a:p>
            <a:pPr lvl="0"/>
            <a:r>
              <a:rPr lang="en-US" sz="2400" dirty="0" smtClean="0"/>
              <a:t>change the shape or size of the body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show the following videos for better understanding of the concept</a:t>
            </a:r>
          </a:p>
          <a:p>
            <a:r>
              <a:rPr lang="en-IN" dirty="0" smtClean="0"/>
              <a:t>   </a:t>
            </a:r>
            <a:r>
              <a:rPr lang="en-IN" u="sng" dirty="0" smtClean="0">
                <a:hlinkClick r:id="rId2"/>
              </a:rPr>
              <a:t>https://youtu.be/B6mi1-YoRT4</a:t>
            </a:r>
            <a:endParaRPr lang="en-US" dirty="0" smtClean="0"/>
          </a:p>
          <a:p>
            <a:r>
              <a:rPr lang="en-US" u="sng" dirty="0" smtClean="0">
                <a:hlinkClick r:id="rId3"/>
              </a:rPr>
              <a:t>https://youtu.be/9tg3csrFVJw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EFFECTS OF FORCE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990600"/>
            <a:ext cx="7239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906963"/>
          </a:xfrm>
        </p:spPr>
        <p:txBody>
          <a:bodyPr/>
          <a:lstStyle/>
          <a:p>
            <a:r>
              <a:rPr lang="en-IN" sz="2400" dirty="0" smtClean="0"/>
              <a:t>Exercise- B 3,4</a:t>
            </a:r>
            <a:endParaRPr lang="en-US" sz="2400" dirty="0" smtClean="0"/>
          </a:p>
          <a:p>
            <a:pPr lvl="0"/>
            <a:r>
              <a:rPr lang="en-IN" sz="2400" dirty="0" smtClean="0"/>
              <a:t>Describe the different effects of force with appropriate examples </a:t>
            </a:r>
            <a:endParaRPr lang="en-US" sz="2400" dirty="0" smtClean="0"/>
          </a:p>
          <a:p>
            <a:pPr lvl="0"/>
            <a:r>
              <a:rPr lang="en-US" sz="2400" dirty="0" smtClean="0"/>
              <a:t>Explain along with examples that a force can</a:t>
            </a:r>
          </a:p>
          <a:p>
            <a:pPr lvl="0"/>
            <a:r>
              <a:rPr lang="en-US" sz="2400" dirty="0" smtClean="0"/>
              <a:t>change the direction of motion of a moving body</a:t>
            </a:r>
          </a:p>
          <a:p>
            <a:pPr lvl="0"/>
            <a:r>
              <a:rPr lang="en-US" sz="2400" dirty="0" smtClean="0"/>
              <a:t>change the shape or size of the body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239000" y="152400"/>
            <a:ext cx="19050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191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FORCE  </vt:lpstr>
      <vt:lpstr>Slide 2</vt:lpstr>
      <vt:lpstr>Slide 3</vt:lpstr>
      <vt:lpstr>Slide 4</vt:lpstr>
      <vt:lpstr>Slide 5</vt:lpstr>
      <vt:lpstr>Slide 6</vt:lpstr>
      <vt:lpstr>HOME ASSIGNMENT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 </dc:title>
  <dc:creator>FNSCB</dc:creator>
  <cp:lastModifiedBy>FNSCB</cp:lastModifiedBy>
  <cp:revision>7</cp:revision>
  <dcterms:created xsi:type="dcterms:W3CDTF">2021-04-09T09:33:50Z</dcterms:created>
  <dcterms:modified xsi:type="dcterms:W3CDTF">2021-12-18T10:14:59Z</dcterms:modified>
</cp:coreProperties>
</file>