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g+KbaovZHNI761mXVhvt0veBZnw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BrFSrg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BrFSr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21.png"/><Relationship Id="rId8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11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ଏକତାର ବଳ 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କବିତା ଆବୃତ୍ତି, ଅଭ୍ୟାସ -୧,୨ଓ ୪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>
            <p:ph type="title"/>
          </p:nvPr>
        </p:nvSpPr>
        <p:spPr>
          <a:xfrm>
            <a:off x="457200" y="228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 ଶ୍ରବଣ,କଥନ,ପଠନ 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ଓ ଲିଖନ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828800"/>
            <a:ext cx="59436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/>
          <p:nvPr/>
        </p:nvSpPr>
        <p:spPr>
          <a:xfrm>
            <a:off x="35442" y="30569"/>
            <a:ext cx="12156557" cy="6827432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422025"/>
            <a:ext cx="1981200" cy="9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3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35496" y="34700"/>
            <a:ext cx="9072900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35442" y="30569"/>
            <a:ext cx="12156557" cy="6827432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181600" y="990600"/>
            <a:ext cx="304800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219200"/>
            <a:ext cx="3048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7800" y="4267200"/>
            <a:ext cx="261937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990600" y="4038600"/>
            <a:ext cx="297180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0" i="0" lang="or-IN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b="1" i="0" lang="or-IN" sz="6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ଏକତାର  ବଳ</a:t>
            </a:r>
            <a:endParaRPr b="1" i="0" sz="6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1"/>
            <a:ext cx="16764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ctrTitle"/>
          </p:nvPr>
        </p:nvSpPr>
        <p:spPr>
          <a:xfrm>
            <a:off x="381000" y="0"/>
            <a:ext cx="777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>
                <a:solidFill>
                  <a:srgbClr val="FF0000"/>
                </a:solidFill>
              </a:rPr>
              <a:t>ମିଳିମିଶି କାମ କଲେ ,</a:t>
            </a:r>
            <a:br>
              <a:rPr lang="or-IN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     ବିପଦ ନ ପଡଇ ଭଲେ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0" name="Google Shape;120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1"/>
            <a:ext cx="16764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828800"/>
            <a:ext cx="84582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63492"/>
              <a:buFont typeface="Calibri"/>
              <a:buNone/>
            </a:pPr>
            <a:r>
              <a:rPr b="1" lang="or-IN" sz="4900" u="sng">
                <a:solidFill>
                  <a:srgbClr val="FF0000"/>
                </a:solidFill>
              </a:rPr>
              <a:t>ଅଭ୍ୟାସ-୧  ପଢ  ଓ  ଲେଖ</a:t>
            </a:r>
            <a:br>
              <a:rPr b="1" lang="or-IN" sz="4900" u="sng">
                <a:solidFill>
                  <a:srgbClr val="FF0000"/>
                </a:solidFill>
              </a:rPr>
            </a:br>
            <a:r>
              <a:rPr b="1" lang="or-IN" sz="4900"/>
              <a:t>                     </a:t>
            </a:r>
            <a:br>
              <a:rPr b="1" lang="or-IN" sz="4900"/>
            </a:br>
            <a:br>
              <a:rPr b="1" lang="or-IN" sz="4900"/>
            </a:br>
            <a:br>
              <a:rPr lang="or-IN"/>
            </a:br>
            <a:br>
              <a:rPr lang="or-IN"/>
            </a:br>
            <a:endParaRPr/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0" y="1904999"/>
            <a:ext cx="9144000" cy="41868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ଡେସ୍କ      ଡେ_              କନିଷ୍କ        କନି __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ବାଦ୍ୟ       ବା__             ସମଷ୍ଟି        ସମ __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ମେଣ୍ଢା      ମେ__            ବଳିଷ୍ଠ        ବଳି __  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ଜନ୍ଦା         ଜ__             ସମ୍ପତ୍ତି        ସମ୍ପ __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ପାମ୍ପଡ      ପା __ ଡ         ଅଳନ୍ଧୁ        ଅଳ __</a:t>
            </a:r>
            <a:endParaRPr b="1" sz="4000"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lang="or-IN" u="sng">
                <a:solidFill>
                  <a:srgbClr val="FF0000"/>
                </a:solidFill>
              </a:rPr>
              <a:t> ଅଭ୍ୟାସ – ୨ ସଜାଇ ଲେଖ</a:t>
            </a:r>
            <a:endParaRPr b="1" u="sng">
              <a:solidFill>
                <a:srgbClr val="FF0000"/>
              </a:solidFill>
            </a:endParaRPr>
          </a:p>
        </p:txBody>
      </p:sp>
      <p:sp>
        <p:nvSpPr>
          <p:cNvPr id="136" name="Google Shape;136;p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ଆଦ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ନରମସ୍କା     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ଅଏଣ୍ଡୁ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ବକନ୍ଧୁ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ବିସଶ୍ଵା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ସଅଭ୍ୟା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ବନ୍ତସ                                                                                </a:t>
            </a:r>
            <a:endParaRPr b="1" sz="4000"/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752600"/>
            <a:ext cx="3905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3733800" y="2438400"/>
            <a:ext cx="2338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ନମସ୍କାର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3733800" y="3124200"/>
            <a:ext cx="1828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ଏଣ୍ଡୁଅ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3733800" y="3886200"/>
            <a:ext cx="1828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ବନ୍ଧୁକ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3733800" y="4572000"/>
            <a:ext cx="1828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ବିଶ୍ଵାସ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3733800" y="5257800"/>
            <a:ext cx="1828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ଅଭ୍ୟାସ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3733800" y="5943600"/>
            <a:ext cx="1828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ବସନ୍ତ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3733800" y="1676400"/>
            <a:ext cx="1828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ପ୍ରହ୍ଲାଦ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1" y="1828800"/>
            <a:ext cx="3276599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2098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>
            <p:ph type="title"/>
          </p:nvPr>
        </p:nvSpPr>
        <p:spPr>
          <a:xfrm>
            <a:off x="0" y="593367"/>
            <a:ext cx="91440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lang="or-IN" u="sng">
                <a:solidFill>
                  <a:srgbClr val="FF0000"/>
                </a:solidFill>
              </a:rPr>
              <a:t> ଅଭ୍ୟାସ-୪ଆମେ ବିଲରେ କଣ କଣ ଚାଷ କରୁ ?</a:t>
            </a:r>
            <a:endParaRPr b="1" u="sng">
              <a:solidFill>
                <a:srgbClr val="FF0000"/>
              </a:solidFill>
            </a:endParaRPr>
          </a:p>
        </p:txBody>
      </p:sp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ଆଖୁ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ବୁଟ     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କଖାରୁ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କୋଳଥ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ମାଣ୍ଡିଆ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ସୋରିଷ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                                                                                </a:t>
            </a:r>
            <a:endParaRPr b="1" sz="4000"/>
          </a:p>
        </p:txBody>
      </p:sp>
      <p:sp>
        <p:nvSpPr>
          <p:cNvPr id="153" name="Google Shape;153;p9"/>
          <p:cNvSpPr/>
          <p:nvPr/>
        </p:nvSpPr>
        <p:spPr>
          <a:xfrm>
            <a:off x="3733800" y="2438400"/>
            <a:ext cx="1828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ବାଦାମ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3733800" y="3124200"/>
            <a:ext cx="1828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ବିରି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3733800" y="3886200"/>
            <a:ext cx="1828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ମୁଗ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3733800" y="4572000"/>
            <a:ext cx="1828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ଧାନ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3733800" y="5257800"/>
            <a:ext cx="1828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ଗହମ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3733800" y="1676400"/>
            <a:ext cx="1828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ହରଡ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1" y="1828800"/>
            <a:ext cx="3276599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0"/>
            <a:ext cx="21336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lang="or-IN" sz="4800" u="sng">
                <a:solidFill>
                  <a:srgbClr val="FF0000"/>
                </a:solidFill>
              </a:rPr>
              <a:t>ଦେଖ ,ଚିହ୍ନ ଓ କୁହ</a:t>
            </a:r>
            <a:endParaRPr b="1" sz="4800" u="sng">
              <a:solidFill>
                <a:srgbClr val="FF0000"/>
              </a:solidFill>
            </a:endParaRPr>
          </a:p>
        </p:txBody>
      </p:sp>
      <p:sp>
        <p:nvSpPr>
          <p:cNvPr id="166" name="Google Shape;166;p1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24000"/>
            <a:ext cx="273367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15240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3429000"/>
            <a:ext cx="311467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57600" y="3429000"/>
            <a:ext cx="261937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72200" y="1524000"/>
            <a:ext cx="252412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Organic Moong Dal Production -Cultivation, Farming | Agri Farming" id="172" name="Google Shape;172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Organic Moong Dal Production -Cultivation, Farming | Agri Farming" id="173" name="Google Shape;173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77000" y="3352800"/>
            <a:ext cx="218122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58000" y="0"/>
            <a:ext cx="2133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181" name="Google Shape;181;p11"/>
          <p:cNvSpPr txBox="1"/>
          <p:nvPr>
            <p:ph idx="1" type="subTitle"/>
          </p:nvPr>
        </p:nvSpPr>
        <p:spPr>
          <a:xfrm>
            <a:off x="0" y="1295400"/>
            <a:ext cx="9144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lang="or-IN" sz="4800">
                <a:solidFill>
                  <a:schemeClr val="dk1"/>
                </a:solidFill>
              </a:rPr>
              <a:t>ଅଭ୍ୟାସ -୧ ପଢ ଓ ଲେଖ କୁ ଖାତାରେ 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lang="or-IN" sz="4800">
                <a:solidFill>
                  <a:schemeClr val="dk1"/>
                </a:solidFill>
              </a:rPr>
              <a:t> ଅଭ୍ୟାସ  କର |    </a:t>
            </a:r>
            <a:r>
              <a:rPr b="1" lang="or-IN" sz="4800"/>
              <a:t>     </a:t>
            </a:r>
            <a:endParaRPr b="1" sz="4800"/>
          </a:p>
        </p:txBody>
      </p:sp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228600"/>
            <a:ext cx="2041770" cy="14203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4" name="Google Shape;184;p11"/>
          <p:cNvSpPr/>
          <p:nvPr/>
        </p:nvSpPr>
        <p:spPr>
          <a:xfrm>
            <a:off x="35442" y="30569"/>
            <a:ext cx="12156557" cy="6827432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