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GDeR7VEHBMsPkTt1UcGhNSpjR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5EC08D-03AF-42DB-A991-630AD4C7EE81}">
  <a:tblStyle styleId="{2B5EC08D-03AF-42DB-A991-630AD4C7EE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customschemas.google.com/relationships/presentationmetadata" Target="meta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vwBOc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vwBO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534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10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ଗାଁ ବୁଲା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ପଠନ କ୍ରିୟା ଓ ଅଭ୍ୟାସ-୧,୨ ଓ ୩(ଯୁକ୍ତାକ୍ଷର ଶବ୍ଦ)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ଗୁରୁଦ୍ଵାର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85" name="Google Shape;18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6" name="Google Shape;18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7" name="Google Shape;18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88" name="Google Shape;18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8991600" cy="58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410200"/>
            <a:ext cx="464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0"/>
            <a:ext cx="137160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ହାଟ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204" name="Google Shape;20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205" name="Google Shape;20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206" name="Google Shape;20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207" name="Google Shape;20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66800"/>
            <a:ext cx="51816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1066800"/>
            <a:ext cx="3962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9455" y="9075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>
            <p:ph type="title"/>
          </p:nvPr>
        </p:nvSpPr>
        <p:spPr>
          <a:xfrm>
            <a:off x="0" y="907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ଅଭ୍ୟାସ -୧ ଯୁକ୍ତାକ୍ଷର ଶବ୍ଦଗୁଡିକୁ ପଢ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r>
              <a:rPr lang="or-IN" sz="5400"/>
              <a:t>ନଷ୍ଟ     ଶୁଷ୍କ           ବୃତ୍ତ        ଷଷ୍ଠ          </a:t>
            </a:r>
            <a:br>
              <a:rPr lang="or-IN" sz="5400"/>
            </a:br>
            <a:r>
              <a:rPr lang="or-IN" sz="5400"/>
              <a:t> କଷ୍ଟ     କନିଷ୍କ        ଉତ୍ତାପ      ଓଷ୍ଠ</a:t>
            </a:r>
            <a:br>
              <a:rPr lang="or-IN" sz="5400"/>
            </a:br>
            <a:r>
              <a:rPr lang="or-IN" sz="5400"/>
              <a:t> ମୁଷ୍ଟି     ପରିଷ୍କାର     କାର୍ତ୍ତିକ     ଶ୍ରେଷ୍ଠ</a:t>
            </a:r>
            <a:br>
              <a:rPr lang="or-IN" sz="5400"/>
            </a:br>
            <a:r>
              <a:rPr lang="or-IN" sz="5400"/>
              <a:t> ତୁଷ୍ଟ     ପୁଷ୍କରିଣୀ     ଉତ୍ତମ      ନିଷ୍ଠା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8" name="Google Shape;218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9" name="Google Shape;219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20" name="Google Shape;220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4343400"/>
            <a:ext cx="54102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>
            <p:ph type="title"/>
          </p:nvPr>
        </p:nvSpPr>
        <p:spPr>
          <a:xfrm>
            <a:off x="0" y="263775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ଅଭ୍ୟାସ -୨ ଯୁକ୍ତାକ୍ଷର ଶବ୍ଦଗୁଡିକୁ ପଢ ଓ ଲେଖ 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5400"/>
              <a:t>ସନ୍ତୁଷ୍ଟ ____    ଆବିଷ୍କାର ____                      </a:t>
            </a:r>
            <a:br>
              <a:rPr lang="or-IN" sz="5400"/>
            </a:br>
            <a:r>
              <a:rPr lang="or-IN" sz="5400"/>
              <a:t>ବୃଷ୍ଟି   ____     ପୁରସ୍କାର ____           </a:t>
            </a:r>
            <a:br>
              <a:rPr lang="or-IN" sz="5400"/>
            </a:br>
            <a:r>
              <a:rPr lang="or-IN" sz="5400"/>
              <a:t>ଦୁଷ୍ଟ    ____     ଅପରିଷ୍କାର ____ </a:t>
            </a:r>
            <a:br>
              <a:rPr lang="or-IN" sz="5400"/>
            </a:br>
            <a:r>
              <a:rPr lang="or-IN" sz="5400"/>
              <a:t>କଷ୍ଟ    ____     ବଶିଷ୍ଠ       ____                 </a:t>
            </a:r>
            <a:br>
              <a:rPr lang="or-IN" sz="3200"/>
            </a:br>
            <a:r>
              <a:rPr lang="or-IN" sz="3200"/>
              <a:t> </a:t>
            </a:r>
            <a:r>
              <a:rPr lang="or-IN" sz="5400"/>
              <a:t>ଶର୍ମିଷ୍ଠା ____     ଦେବଦତ୍ତ  ____ </a:t>
            </a:r>
            <a:br>
              <a:rPr lang="or-IN" sz="5400"/>
            </a:br>
            <a:r>
              <a:rPr lang="or-IN" sz="5400"/>
              <a:t> କନିଷ୍ଠ  ____     ଉତ୍ତର      ____ </a:t>
            </a:r>
            <a:br>
              <a:rPr lang="or-IN" sz="5400"/>
            </a:br>
            <a:endParaRPr sz="54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28" name="Google Shape;228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29" name="Google Shape;229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0" name="Google Shape;230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4955" y="80232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>
            <p:ph type="title"/>
          </p:nvPr>
        </p:nvSpPr>
        <p:spPr>
          <a:xfrm>
            <a:off x="0" y="432575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ଅଭ୍ୟାସ -୩  ଯୁକ୍ତାକ୍ଷର ଅନୁଯାୟୀ ଶବ୍ଦଗୁଡିକୁ ତଳ </a:t>
            </a:r>
            <a:endParaRPr sz="36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କୋଠରୀକୁ ନିଅ</a:t>
            </a:r>
            <a:br>
              <a:rPr lang="or-IN" sz="28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37" name="Google Shape;237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8" name="Google Shape;238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9" name="Google Shape;239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p17"/>
          <p:cNvGraphicFramePr/>
          <p:nvPr/>
        </p:nvGraphicFramePr>
        <p:xfrm>
          <a:off x="9906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{2B5EC08D-03AF-42DB-A991-630AD4C7EE81}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1148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or-IN" sz="6000" u="none" cap="none" strike="noStrike"/>
                        <a:t>ଷ୍ଟ</a:t>
                      </a:r>
                      <a:endParaRPr sz="6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or-IN" sz="6000" u="none" cap="none" strike="noStrike"/>
                        <a:t>ଷ୍କ</a:t>
                      </a:r>
                      <a:endParaRPr sz="6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or-IN" sz="6000" u="none" cap="none" strike="noStrike"/>
                        <a:t>ଷ୍ଠ</a:t>
                      </a:r>
                      <a:endParaRPr sz="6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or-IN" sz="6000" u="none" cap="none" strike="noStrike"/>
                        <a:t>ତ୍ତ</a:t>
                      </a:r>
                      <a:endParaRPr sz="6000" u="none" cap="none" strike="noStrike"/>
                    </a:p>
                  </a:txBody>
                  <a:tcPr marT="45725" marB="45725" marR="91450" marL="91450"/>
                </a:tc>
              </a:tr>
              <a:tr h="68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ବୃଷ୍ଟି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ଶୁଷ୍କ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ଓଷ୍ଠ 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ଉତ୍ତର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ସୃଷ୍ଟି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କନିଷ୍କ 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ନିଷ୍ଠା 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ଉତ୍ତାପ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ଚେଷ୍ଟା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ପୁଷ୍କରିଣୀ 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ଜ୍ୟେଷ୍ଠ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ବୃତ୍ତି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ଦୁଷ୍ଟ 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ନିଷ୍କାସନ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</a:tr>
              <a:tr h="717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or-IN" sz="4000" u="none" cap="none" strike="noStrike"/>
                        <a:t>ଶିଷ୍ଟ</a:t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–ପୁରୁଷୋତ୍ତମପୁର ଗାଁରେ କାହାର ଘର  ?</a:t>
            </a:r>
            <a:br>
              <a:rPr lang="or-IN" sz="4400"/>
            </a:br>
            <a:r>
              <a:rPr lang="or-IN" sz="4400"/>
              <a:t>୨–କାହାକୁ ଧରି ତିଳୋତ୍ତମା ଦେବୀ ବଜାର ବାହାରିଲେ?   </a:t>
            </a:r>
            <a:br>
              <a:rPr lang="or-IN" sz="4400"/>
            </a:br>
            <a:r>
              <a:rPr lang="or-IN" sz="4400"/>
              <a:t>୩ – ବାଟରେ ପ୍ରଥମେ ଅନୁଷ୍କା କଣ ଦେଖିଲା ?</a:t>
            </a:r>
            <a:br>
              <a:rPr lang="or-IN" sz="4400"/>
            </a:br>
            <a:r>
              <a:rPr lang="or-IN" sz="4400"/>
              <a:t>୪ –ପୋଷ୍ଟ ଅଫିସ ରେ କଣ କଣ ମିଳେ  ?</a:t>
            </a:r>
            <a:br>
              <a:rPr lang="or-IN" sz="4400"/>
            </a:br>
            <a:r>
              <a:rPr lang="or-IN" sz="4400"/>
              <a:t>୫ –ଆଜିକାଲି ଆମେ କାହା ସାହାଯ୍ୟରେ କମ ସମୟ ମଧ୍ୟରେ ଦୂର ଜାଗାକୁ ଖବର ପଠାଇ ପାରୁଛେ ?</a:t>
            </a:r>
            <a:br>
              <a:rPr lang="or-IN" sz="4400"/>
            </a:br>
            <a:r>
              <a:rPr lang="or-IN" sz="4400"/>
              <a:t>୬ – ମୁସଲମାନ 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୭ – ଖ୍ରୀଷ୍ଟିୟାନମାନେ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୮ –ହିନ୍ଦୁ ମାନେ କେଉଁଠାରେ ପୂଜାପାଠ କରନ୍ତି ?</a:t>
            </a:r>
            <a:br>
              <a:rPr lang="or-IN" sz="4400"/>
            </a:br>
            <a:r>
              <a:rPr lang="or-IN" sz="4400"/>
              <a:t>୯-ବଜାର କାହାକୁ କହନ୍ତି ଓ ହାଟ କାହାକୁ କହନ୍ତି ?</a:t>
            </a:r>
            <a:br>
              <a:rPr lang="or-IN" sz="4400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53340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type="ctrTitle"/>
          </p:nvPr>
        </p:nvSpPr>
        <p:spPr>
          <a:xfrm>
            <a:off x="609600" y="22860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53" name="Google Shape;253;p19"/>
          <p:cNvSpPr txBox="1"/>
          <p:nvPr>
            <p:ph idx="1" type="subTitle"/>
          </p:nvPr>
        </p:nvSpPr>
        <p:spPr>
          <a:xfrm>
            <a:off x="0" y="1219200"/>
            <a:ext cx="8686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-୪ (କ ରୁ ଙ)ପର୍ଯ୍ୟନ୍ତ ବାକ୍ୟ ଗୁଡିକୁ ଖାତାରେ ଲେଖ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6125" y="75050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type="title"/>
          </p:nvPr>
        </p:nvSpPr>
        <p:spPr>
          <a:xfrm>
            <a:off x="351700" y="96715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</a:t>
            </a:r>
            <a:endParaRPr sz="3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or-IN" sz="3600">
                <a:solidFill>
                  <a:srgbClr val="FF0000"/>
                </a:solidFill>
              </a:rPr>
              <a:t>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764300"/>
            <a:ext cx="5943599" cy="32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6910" y="183276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0" y="2286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 |  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8839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114800"/>
            <a:ext cx="883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"/>
            <a:ext cx="1828800" cy="121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   ଗାଁ  ବୁଲା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6019800"/>
            <a:ext cx="1524000" cy="83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30" name="Google Shape;13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28800"/>
            <a:ext cx="1052512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6200" y="6096000"/>
            <a:ext cx="11430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72200"/>
            <a:ext cx="1447800" cy="68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ମସଜିଦ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6" name="Google Shape;14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5334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0"/>
            <a:ext cx="1676400" cy="110361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ମନ୍ଦିର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61" name="Google Shape;16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2" name="Google Shape;16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3" name="Google Shape;16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4" name="Google Shape;164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ଗୀର୍ଜା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73" name="Google Shape;17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4" name="Google Shape;17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5" name="Google Shape;17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6" name="Google Shape;176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