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</p:sldIdLst>
  <p:sldSz cx="9144000" cy="5149850"/>
  <p:notesSz cx="9144000" cy="51498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6453"/>
            <a:ext cx="7772400" cy="10814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3916"/>
            <a:ext cx="6400800" cy="12874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0">
                <a:solidFill>
                  <a:srgbClr val="FF0000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0">
                <a:solidFill>
                  <a:srgbClr val="FF0000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184465"/>
            <a:ext cx="3977640" cy="33989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184465"/>
            <a:ext cx="3977640" cy="33989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0">
                <a:solidFill>
                  <a:srgbClr val="FF0000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787640" y="4379976"/>
            <a:ext cx="1231392" cy="6096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251708" y="506094"/>
            <a:ext cx="2640583" cy="3619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1" i="0">
                <a:solidFill>
                  <a:srgbClr val="FF0000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6374" y="1238249"/>
            <a:ext cx="8131251" cy="31838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4789360"/>
            <a:ext cx="292608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4789360"/>
            <a:ext cx="210312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4789360"/>
            <a:ext cx="210312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pn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073150"/>
            <a:ext cx="9144000" cy="1071872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22504" y="213359"/>
            <a:ext cx="1578864" cy="783336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893823" y="1661617"/>
            <a:ext cx="5422900" cy="483234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5"/>
              <a:t>WELCOME</a:t>
            </a:r>
            <a:r>
              <a:rPr dirty="0" sz="3000" spc="-10"/>
              <a:t> </a:t>
            </a:r>
            <a:r>
              <a:rPr dirty="0" sz="3000" spc="-5"/>
              <a:t>TO</a:t>
            </a:r>
            <a:r>
              <a:rPr dirty="0" sz="3000" spc="-15"/>
              <a:t> </a:t>
            </a:r>
            <a:r>
              <a:rPr dirty="0" sz="3000" spc="-5"/>
              <a:t>THE</a:t>
            </a:r>
            <a:r>
              <a:rPr dirty="0" sz="3000" spc="-40"/>
              <a:t> </a:t>
            </a:r>
            <a:r>
              <a:rPr dirty="0" sz="3000" spc="-5"/>
              <a:t>VIRTUAL</a:t>
            </a:r>
            <a:r>
              <a:rPr dirty="0" sz="3000" spc="-10"/>
              <a:t> </a:t>
            </a:r>
            <a:r>
              <a:rPr dirty="0" sz="3000" spc="-5"/>
              <a:t>CLASS</a:t>
            </a:r>
            <a:endParaRPr sz="3000"/>
          </a:p>
        </p:txBody>
      </p:sp>
      <p:sp>
        <p:nvSpPr>
          <p:cNvPr id="5" name="object 5"/>
          <p:cNvSpPr txBox="1"/>
          <p:nvPr/>
        </p:nvSpPr>
        <p:spPr>
          <a:xfrm>
            <a:off x="2301620" y="2125471"/>
            <a:ext cx="3349625" cy="11887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69365">
              <a:lnSpc>
                <a:spcPct val="100000"/>
              </a:lnSpc>
              <a:spcBef>
                <a:spcPts val="95"/>
              </a:spcBef>
            </a:pPr>
            <a:r>
              <a:rPr dirty="0" sz="2500" spc="-10">
                <a:latin typeface="Calibri"/>
                <a:cs typeface="Calibri"/>
              </a:rPr>
              <a:t>SOCIAL</a:t>
            </a:r>
            <a:r>
              <a:rPr dirty="0" sz="2500" spc="-50">
                <a:latin typeface="Calibri"/>
                <a:cs typeface="Calibri"/>
              </a:rPr>
              <a:t> </a:t>
            </a:r>
            <a:r>
              <a:rPr dirty="0" sz="2500" spc="-10">
                <a:latin typeface="Calibri"/>
                <a:cs typeface="Calibri"/>
              </a:rPr>
              <a:t>SCIENCE</a:t>
            </a:r>
            <a:endParaRPr sz="25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120"/>
              </a:spcBef>
            </a:pPr>
            <a:r>
              <a:rPr dirty="0" sz="1400" spc="-10" b="1">
                <a:latin typeface="Arial"/>
                <a:cs typeface="Arial"/>
              </a:rPr>
              <a:t>SUBJECT</a:t>
            </a:r>
            <a:r>
              <a:rPr dirty="0" sz="1400" spc="10" b="1">
                <a:latin typeface="Arial"/>
                <a:cs typeface="Arial"/>
              </a:rPr>
              <a:t> </a:t>
            </a:r>
            <a:r>
              <a:rPr dirty="0" sz="1400" spc="-5" b="1">
                <a:latin typeface="Arial"/>
                <a:cs typeface="Arial"/>
              </a:rPr>
              <a:t>:</a:t>
            </a:r>
            <a:r>
              <a:rPr dirty="0" sz="1400" spc="-25" b="1">
                <a:latin typeface="Arial"/>
                <a:cs typeface="Arial"/>
              </a:rPr>
              <a:t> </a:t>
            </a:r>
            <a:r>
              <a:rPr dirty="0" sz="1400" spc="-5" b="1">
                <a:latin typeface="Arial"/>
                <a:cs typeface="Arial"/>
              </a:rPr>
              <a:t>CIVICS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400" spc="-10" b="1">
                <a:latin typeface="Arial"/>
                <a:cs typeface="Arial"/>
              </a:rPr>
              <a:t>CHAPTER</a:t>
            </a:r>
            <a:r>
              <a:rPr dirty="0" sz="1400" spc="1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NUMBER:</a:t>
            </a:r>
            <a:r>
              <a:rPr dirty="0" sz="1400" spc="-15" b="1">
                <a:latin typeface="Arial"/>
                <a:cs typeface="Arial"/>
              </a:rPr>
              <a:t> 02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400" spc="-10" b="1">
                <a:latin typeface="Arial"/>
                <a:cs typeface="Arial"/>
              </a:rPr>
              <a:t>CHAPTER</a:t>
            </a:r>
            <a:r>
              <a:rPr dirty="0" sz="1400" spc="20" b="1">
                <a:latin typeface="Arial"/>
                <a:cs typeface="Arial"/>
              </a:rPr>
              <a:t> </a:t>
            </a:r>
            <a:r>
              <a:rPr dirty="0" sz="1400" spc="-10" b="1">
                <a:latin typeface="Arial"/>
                <a:cs typeface="Arial"/>
              </a:rPr>
              <a:t>NAME</a:t>
            </a:r>
            <a:r>
              <a:rPr dirty="0" sz="1400" spc="20" b="1">
                <a:latin typeface="Arial"/>
                <a:cs typeface="Arial"/>
              </a:rPr>
              <a:t> </a:t>
            </a:r>
            <a:r>
              <a:rPr dirty="0" sz="1400" spc="-5" b="1">
                <a:latin typeface="Arial"/>
                <a:cs typeface="Arial"/>
              </a:rPr>
              <a:t>:</a:t>
            </a:r>
            <a:r>
              <a:rPr dirty="0" sz="1400" spc="-10" b="1">
                <a:latin typeface="Arial"/>
                <a:cs typeface="Arial"/>
              </a:rPr>
              <a:t> FEDERALISM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94379" y="348437"/>
            <a:ext cx="2648585" cy="362585"/>
          </a:xfrm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pc="-100"/>
              <a:t>W</a:t>
            </a:r>
            <a:r>
              <a:rPr dirty="0" spc="-95"/>
              <a:t>H</a:t>
            </a:r>
            <a:r>
              <a:rPr dirty="0" spc="-85"/>
              <a:t>A</a:t>
            </a:r>
            <a:r>
              <a:rPr dirty="0" spc="5"/>
              <a:t>T</a:t>
            </a:r>
            <a:r>
              <a:rPr dirty="0" spc="-185"/>
              <a:t> </a:t>
            </a:r>
            <a:r>
              <a:rPr dirty="0" spc="5"/>
              <a:t>I</a:t>
            </a:r>
            <a:r>
              <a:rPr dirty="0"/>
              <a:t>S</a:t>
            </a:r>
            <a:r>
              <a:rPr dirty="0" spc="-30"/>
              <a:t> </a:t>
            </a:r>
            <a:r>
              <a:rPr dirty="0" spc="5"/>
              <a:t>FEDE</a:t>
            </a:r>
            <a:r>
              <a:rPr dirty="0" spc="10"/>
              <a:t>R</a:t>
            </a:r>
            <a:r>
              <a:rPr dirty="0" spc="5"/>
              <a:t>AL</a:t>
            </a:r>
            <a:r>
              <a:rPr dirty="0" spc="10"/>
              <a:t>I</a:t>
            </a:r>
            <a:r>
              <a:rPr dirty="0" spc="-15"/>
              <a:t>S</a:t>
            </a:r>
            <a:r>
              <a:rPr dirty="0" spc="-5"/>
              <a:t>M</a:t>
            </a:r>
            <a:r>
              <a:rPr dirty="0"/>
              <a:t>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63727" y="1567355"/>
            <a:ext cx="8235950" cy="2417445"/>
          </a:xfrm>
          <a:prstGeom prst="rect">
            <a:avLst/>
          </a:prstGeom>
        </p:spPr>
        <p:txBody>
          <a:bodyPr wrap="square" lIns="0" tIns="92710" rIns="0" bIns="0" rtlCol="0" vert="horz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73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dirty="0" sz="1400" spc="-5">
                <a:latin typeface="Calibri"/>
                <a:cs typeface="Calibri"/>
              </a:rPr>
              <a:t>Federalism</a:t>
            </a:r>
            <a:r>
              <a:rPr dirty="0" sz="1400" spc="-10">
                <a:latin typeface="Calibri"/>
                <a:cs typeface="Calibri"/>
              </a:rPr>
              <a:t> is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system </a:t>
            </a:r>
            <a:r>
              <a:rPr dirty="0" sz="1400">
                <a:latin typeface="Calibri"/>
                <a:cs typeface="Calibri"/>
              </a:rPr>
              <a:t>of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government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in </a:t>
            </a:r>
            <a:r>
              <a:rPr dirty="0" sz="1400" spc="-15">
                <a:latin typeface="Calibri"/>
                <a:cs typeface="Calibri"/>
              </a:rPr>
              <a:t>which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power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is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divided</a:t>
            </a:r>
            <a:r>
              <a:rPr dirty="0" sz="1400" spc="6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between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central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authority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and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various</a:t>
            </a:r>
            <a:endParaRPr sz="14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  <a:spcBef>
                <a:spcPts val="625"/>
              </a:spcBef>
            </a:pPr>
            <a:r>
              <a:rPr dirty="0" sz="1400" spc="-10">
                <a:latin typeface="Calibri"/>
                <a:cs typeface="Calibri"/>
              </a:rPr>
              <a:t>constituent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units</a:t>
            </a:r>
            <a:r>
              <a:rPr dirty="0" sz="1400" spc="6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50">
                <a:latin typeface="Calibri"/>
                <a:cs typeface="Calibri"/>
              </a:rPr>
              <a:t>country.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50">
                <a:latin typeface="Calibri"/>
                <a:cs typeface="Calibri"/>
              </a:rPr>
              <a:t>Usually,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federation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has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two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levels</a:t>
            </a:r>
            <a:r>
              <a:rPr dirty="0" sz="1400" spc="5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</a:t>
            </a:r>
            <a:r>
              <a:rPr dirty="0" sz="1400" spc="20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government.</a:t>
            </a:r>
            <a:endParaRPr sz="1400">
              <a:latin typeface="Calibri"/>
              <a:cs typeface="Calibri"/>
            </a:endParaRPr>
          </a:p>
          <a:p>
            <a:pPr marL="241300" marR="5080" indent="-228600">
              <a:lnSpc>
                <a:spcPct val="137100"/>
              </a:lnSpc>
              <a:spcBef>
                <a:spcPts val="70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dirty="0" sz="1400" spc="-15">
                <a:latin typeface="Calibri"/>
                <a:cs typeface="Calibri"/>
              </a:rPr>
              <a:t>One </a:t>
            </a:r>
            <a:r>
              <a:rPr dirty="0" sz="1400" spc="-10">
                <a:latin typeface="Calibri"/>
                <a:cs typeface="Calibri"/>
              </a:rPr>
              <a:t>is </a:t>
            </a:r>
            <a:r>
              <a:rPr dirty="0" sz="1400" spc="-15">
                <a:latin typeface="Calibri"/>
                <a:cs typeface="Calibri"/>
              </a:rPr>
              <a:t>the </a:t>
            </a:r>
            <a:r>
              <a:rPr dirty="0" sz="1400" spc="-10">
                <a:latin typeface="Calibri"/>
                <a:cs typeface="Calibri"/>
              </a:rPr>
              <a:t>government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for </a:t>
            </a:r>
            <a:r>
              <a:rPr dirty="0" sz="1400" spc="-15">
                <a:latin typeface="Calibri"/>
                <a:cs typeface="Calibri"/>
              </a:rPr>
              <a:t>the </a:t>
            </a:r>
            <a:r>
              <a:rPr dirty="0" sz="1400" spc="-10">
                <a:latin typeface="Calibri"/>
                <a:cs typeface="Calibri"/>
              </a:rPr>
              <a:t>entire </a:t>
            </a:r>
            <a:r>
              <a:rPr dirty="0" sz="1400" spc="-5">
                <a:latin typeface="Calibri"/>
                <a:cs typeface="Calibri"/>
              </a:rPr>
              <a:t>country </a:t>
            </a:r>
            <a:r>
              <a:rPr dirty="0" sz="1400" spc="-10">
                <a:latin typeface="Calibri"/>
                <a:cs typeface="Calibri"/>
              </a:rPr>
              <a:t>that </a:t>
            </a:r>
            <a:r>
              <a:rPr dirty="0" sz="1400" spc="-5">
                <a:latin typeface="Calibri"/>
                <a:cs typeface="Calibri"/>
              </a:rPr>
              <a:t>is </a:t>
            </a:r>
            <a:r>
              <a:rPr dirty="0" sz="1400" spc="-10">
                <a:latin typeface="Calibri"/>
                <a:cs typeface="Calibri"/>
              </a:rPr>
              <a:t>usually</a:t>
            </a:r>
            <a:r>
              <a:rPr dirty="0" sz="1400" spc="-5">
                <a:latin typeface="Calibri"/>
                <a:cs typeface="Calibri"/>
              </a:rPr>
              <a:t> responsible </a:t>
            </a:r>
            <a:r>
              <a:rPr dirty="0" sz="1400">
                <a:latin typeface="Calibri"/>
                <a:cs typeface="Calibri"/>
              </a:rPr>
              <a:t>for </a:t>
            </a:r>
            <a:r>
              <a:rPr dirty="0" sz="1400" spc="-5">
                <a:latin typeface="Calibri"/>
                <a:cs typeface="Calibri"/>
              </a:rPr>
              <a:t>a few </a:t>
            </a:r>
            <a:r>
              <a:rPr dirty="0" sz="1400" spc="-10">
                <a:latin typeface="Calibri"/>
                <a:cs typeface="Calibri"/>
              </a:rPr>
              <a:t>subjects </a:t>
            </a:r>
            <a:r>
              <a:rPr dirty="0" sz="1400" spc="-5">
                <a:latin typeface="Calibri"/>
                <a:cs typeface="Calibri"/>
              </a:rPr>
              <a:t>of common </a:t>
            </a:r>
            <a:r>
              <a:rPr dirty="0" sz="1400" spc="-10">
                <a:latin typeface="Calibri"/>
                <a:cs typeface="Calibri"/>
              </a:rPr>
              <a:t>national </a:t>
            </a:r>
            <a:r>
              <a:rPr dirty="0" sz="1400" spc="-30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interest.</a:t>
            </a:r>
            <a:endParaRPr sz="1400">
              <a:latin typeface="Calibri"/>
              <a:cs typeface="Calibri"/>
            </a:endParaRPr>
          </a:p>
          <a:p>
            <a:pPr marL="241300" marR="686435" indent="-228600">
              <a:lnSpc>
                <a:spcPct val="137300"/>
              </a:lnSpc>
              <a:spcBef>
                <a:spcPts val="985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others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are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governments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at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4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level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</a:t>
            </a:r>
            <a:r>
              <a:rPr dirty="0" sz="1400" spc="-10">
                <a:latin typeface="Calibri"/>
                <a:cs typeface="Calibri"/>
              </a:rPr>
              <a:t> provinces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or </a:t>
            </a:r>
            <a:r>
              <a:rPr dirty="0" sz="1400" spc="-10">
                <a:latin typeface="Calibri"/>
                <a:cs typeface="Calibri"/>
              </a:rPr>
              <a:t>states</a:t>
            </a:r>
            <a:r>
              <a:rPr dirty="0" sz="1400" spc="7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that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look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after </a:t>
            </a:r>
            <a:r>
              <a:rPr dirty="0" sz="1400" spc="-10">
                <a:latin typeface="Calibri"/>
                <a:cs typeface="Calibri"/>
              </a:rPr>
              <a:t>much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day-to-day </a:t>
            </a:r>
            <a:r>
              <a:rPr dirty="0" sz="1400" spc="-30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administering </a:t>
            </a:r>
            <a:r>
              <a:rPr dirty="0" sz="1400">
                <a:latin typeface="Calibri"/>
                <a:cs typeface="Calibri"/>
              </a:rPr>
              <a:t>of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their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state.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Font typeface="Arial MT"/>
              <a:buChar char="•"/>
            </a:pPr>
            <a:endParaRPr sz="13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5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dirty="0" sz="1400" spc="-5">
                <a:latin typeface="Calibri"/>
                <a:cs typeface="Calibri"/>
              </a:rPr>
              <a:t>Both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these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levels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of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governments</a:t>
            </a:r>
            <a:r>
              <a:rPr dirty="0" sz="1400" spc="5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enjoy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their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power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independently.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452877" y="348437"/>
            <a:ext cx="4330700" cy="362585"/>
          </a:xfrm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pc="5"/>
              <a:t>FEDERAL</a:t>
            </a:r>
            <a:r>
              <a:rPr dirty="0" spc="-75"/>
              <a:t> </a:t>
            </a:r>
            <a:r>
              <a:rPr dirty="0"/>
              <a:t>V/S</a:t>
            </a:r>
            <a:r>
              <a:rPr dirty="0" spc="-50"/>
              <a:t> </a:t>
            </a:r>
            <a:r>
              <a:rPr dirty="0" spc="-15"/>
              <a:t>UNITARYGOVERNMENT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63727" y="996473"/>
            <a:ext cx="8220709" cy="3279140"/>
          </a:xfrm>
          <a:prstGeom prst="rect">
            <a:avLst/>
          </a:prstGeom>
        </p:spPr>
        <p:txBody>
          <a:bodyPr wrap="square" lIns="0" tIns="43815" rIns="0" bIns="0" rtlCol="0" vert="horz">
            <a:spAutoFit/>
          </a:bodyPr>
          <a:lstStyle/>
          <a:p>
            <a:pPr marL="238125">
              <a:lnSpc>
                <a:spcPct val="100000"/>
              </a:lnSpc>
              <a:spcBef>
                <a:spcPts val="345"/>
              </a:spcBef>
            </a:pPr>
            <a:r>
              <a:rPr dirty="0" sz="1800" spc="-15" b="1">
                <a:latin typeface="Calibri"/>
                <a:cs typeface="Calibri"/>
              </a:rPr>
              <a:t>F</a:t>
            </a:r>
            <a:r>
              <a:rPr dirty="0" sz="1800" spc="5" b="1">
                <a:latin typeface="Calibri"/>
                <a:cs typeface="Calibri"/>
              </a:rPr>
              <a:t>E</a:t>
            </a:r>
            <a:r>
              <a:rPr dirty="0" sz="1800" spc="-10" b="1">
                <a:latin typeface="Calibri"/>
                <a:cs typeface="Calibri"/>
              </a:rPr>
              <a:t>D</a:t>
            </a:r>
            <a:r>
              <a:rPr dirty="0" sz="1800" spc="5" b="1">
                <a:latin typeface="Calibri"/>
                <a:cs typeface="Calibri"/>
              </a:rPr>
              <a:t>E</a:t>
            </a:r>
            <a:r>
              <a:rPr dirty="0" sz="1800" spc="-10" b="1">
                <a:latin typeface="Calibri"/>
                <a:cs typeface="Calibri"/>
              </a:rPr>
              <a:t>R</a:t>
            </a:r>
            <a:r>
              <a:rPr dirty="0" sz="1800" spc="-15" b="1">
                <a:latin typeface="Calibri"/>
                <a:cs typeface="Calibri"/>
              </a:rPr>
              <a:t>A</a:t>
            </a:r>
            <a:r>
              <a:rPr dirty="0" sz="1800" b="1">
                <a:latin typeface="Calibri"/>
                <a:cs typeface="Calibri"/>
              </a:rPr>
              <a:t>L</a:t>
            </a:r>
            <a:r>
              <a:rPr dirty="0" sz="1800" spc="-110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G</a:t>
            </a:r>
            <a:r>
              <a:rPr dirty="0" sz="1800" spc="10" b="1">
                <a:latin typeface="Calibri"/>
                <a:cs typeface="Calibri"/>
              </a:rPr>
              <a:t>O</a:t>
            </a:r>
            <a:r>
              <a:rPr dirty="0" sz="1800" spc="-10" b="1">
                <a:latin typeface="Calibri"/>
                <a:cs typeface="Calibri"/>
              </a:rPr>
              <a:t>V</a:t>
            </a:r>
            <a:r>
              <a:rPr dirty="0" sz="1800" spc="5" b="1">
                <a:latin typeface="Calibri"/>
                <a:cs typeface="Calibri"/>
              </a:rPr>
              <a:t>E</a:t>
            </a:r>
            <a:r>
              <a:rPr dirty="0" sz="1800" spc="-10" b="1">
                <a:latin typeface="Calibri"/>
                <a:cs typeface="Calibri"/>
              </a:rPr>
              <a:t>R</a:t>
            </a:r>
            <a:r>
              <a:rPr dirty="0" sz="1800" spc="-15" b="1">
                <a:latin typeface="Calibri"/>
                <a:cs typeface="Calibri"/>
              </a:rPr>
              <a:t>NM</a:t>
            </a:r>
            <a:r>
              <a:rPr dirty="0" sz="1800" spc="5" b="1">
                <a:latin typeface="Calibri"/>
                <a:cs typeface="Calibri"/>
              </a:rPr>
              <a:t>E</a:t>
            </a:r>
            <a:r>
              <a:rPr dirty="0" sz="1800" spc="-15" b="1">
                <a:latin typeface="Calibri"/>
                <a:cs typeface="Calibri"/>
              </a:rPr>
              <a:t>N</a:t>
            </a:r>
            <a:r>
              <a:rPr dirty="0" sz="1800" b="1">
                <a:latin typeface="Calibri"/>
                <a:cs typeface="Calibri"/>
              </a:rPr>
              <a:t>T</a:t>
            </a:r>
            <a:endParaRPr sz="18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18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dirty="0" sz="1400" spc="-10">
                <a:latin typeface="Calibri"/>
                <a:cs typeface="Calibri"/>
              </a:rPr>
              <a:t>There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are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usually</a:t>
            </a:r>
            <a:r>
              <a:rPr dirty="0" sz="1400" spc="10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more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than</a:t>
            </a:r>
            <a:r>
              <a:rPr dirty="0" sz="1400" spc="7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two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levels</a:t>
            </a:r>
            <a:r>
              <a:rPr dirty="0" sz="1400" spc="5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of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government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who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execute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their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authority</a:t>
            </a:r>
            <a:r>
              <a:rPr dirty="0" sz="1400" spc="4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independent</a:t>
            </a:r>
            <a:r>
              <a:rPr dirty="0" sz="1400" spc="10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of</a:t>
            </a:r>
            <a:r>
              <a:rPr dirty="0" sz="1400" spc="33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each</a:t>
            </a:r>
            <a:r>
              <a:rPr dirty="0" sz="1400" spc="-60">
                <a:latin typeface="Calibri"/>
                <a:cs typeface="Calibri"/>
              </a:rPr>
              <a:t> </a:t>
            </a:r>
            <a:r>
              <a:rPr dirty="0" sz="1400" spc="-50">
                <a:latin typeface="Calibri"/>
                <a:cs typeface="Calibri"/>
              </a:rPr>
              <a:t>other.</a:t>
            </a:r>
            <a:endParaRPr sz="14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22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dirty="0" sz="1400" spc="-5">
                <a:latin typeface="Calibri"/>
                <a:cs typeface="Calibri"/>
              </a:rPr>
              <a:t>In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 federal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system,</a:t>
            </a:r>
            <a:r>
              <a:rPr dirty="0" sz="1400" spc="-15">
                <a:latin typeface="Calibri"/>
                <a:cs typeface="Calibri"/>
              </a:rPr>
              <a:t> the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central</a:t>
            </a:r>
            <a:endParaRPr sz="14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  <a:spcBef>
                <a:spcPts val="360"/>
              </a:spcBef>
            </a:pPr>
            <a:r>
              <a:rPr dirty="0" sz="1400" spc="-10">
                <a:latin typeface="Calibri"/>
                <a:cs typeface="Calibri"/>
              </a:rPr>
              <a:t>government</a:t>
            </a:r>
            <a:r>
              <a:rPr dirty="0" sz="1400" spc="7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cannot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order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-114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state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government</a:t>
            </a:r>
            <a:r>
              <a:rPr dirty="0" sz="1400" spc="8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to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do</a:t>
            </a:r>
            <a:r>
              <a:rPr dirty="0" sz="1400" spc="-4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something.</a:t>
            </a:r>
            <a:endParaRPr sz="14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365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dirty="0" sz="1400" spc="-10">
                <a:latin typeface="Calibri"/>
                <a:cs typeface="Calibri"/>
              </a:rPr>
              <a:t>State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government</a:t>
            </a:r>
            <a:r>
              <a:rPr dirty="0" sz="1400" spc="8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has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powers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its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own</a:t>
            </a:r>
            <a:r>
              <a:rPr dirty="0" sz="1400" spc="-1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for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which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it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is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not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answerable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to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5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central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government.</a:t>
            </a:r>
            <a:endParaRPr sz="14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62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dirty="0" sz="1400" spc="-5">
                <a:latin typeface="Calibri"/>
                <a:cs typeface="Calibri"/>
              </a:rPr>
              <a:t>Both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these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governments</a:t>
            </a:r>
            <a:r>
              <a:rPr dirty="0" sz="1400" spc="9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are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separately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answerable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to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people.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Font typeface="Arial MT"/>
              <a:buChar char="•"/>
            </a:pPr>
            <a:endParaRPr sz="1950">
              <a:latin typeface="Calibri"/>
              <a:cs typeface="Calibri"/>
            </a:endParaRPr>
          </a:p>
          <a:p>
            <a:pPr marL="238125">
              <a:lnSpc>
                <a:spcPct val="100000"/>
              </a:lnSpc>
            </a:pPr>
            <a:r>
              <a:rPr dirty="0" sz="1800" spc="-75" b="1">
                <a:latin typeface="Calibri"/>
                <a:cs typeface="Calibri"/>
              </a:rPr>
              <a:t>U</a:t>
            </a:r>
            <a:r>
              <a:rPr dirty="0" sz="1800" spc="-85" b="1">
                <a:latin typeface="Calibri"/>
                <a:cs typeface="Calibri"/>
              </a:rPr>
              <a:t>N</a:t>
            </a:r>
            <a:r>
              <a:rPr dirty="0" sz="1800" spc="-75" b="1">
                <a:latin typeface="Calibri"/>
                <a:cs typeface="Calibri"/>
              </a:rPr>
              <a:t>I</a:t>
            </a:r>
            <a:r>
              <a:rPr dirty="0" sz="1800" spc="-80" b="1">
                <a:latin typeface="Calibri"/>
                <a:cs typeface="Calibri"/>
              </a:rPr>
              <a:t>T</a:t>
            </a:r>
            <a:r>
              <a:rPr dirty="0" sz="1800" spc="-85" b="1">
                <a:latin typeface="Calibri"/>
                <a:cs typeface="Calibri"/>
              </a:rPr>
              <a:t>A</a:t>
            </a:r>
            <a:r>
              <a:rPr dirty="0" sz="1800" spc="-80" b="1">
                <a:latin typeface="Calibri"/>
                <a:cs typeface="Calibri"/>
              </a:rPr>
              <a:t>R</a:t>
            </a:r>
            <a:r>
              <a:rPr dirty="0" sz="1800" b="1">
                <a:latin typeface="Calibri"/>
                <a:cs typeface="Calibri"/>
              </a:rPr>
              <a:t>Y</a:t>
            </a:r>
            <a:r>
              <a:rPr dirty="0" sz="1800" spc="-20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G</a:t>
            </a:r>
            <a:r>
              <a:rPr dirty="0" sz="1800" spc="10" b="1">
                <a:latin typeface="Calibri"/>
                <a:cs typeface="Calibri"/>
              </a:rPr>
              <a:t>O</a:t>
            </a:r>
            <a:r>
              <a:rPr dirty="0" sz="1800" spc="-10" b="1">
                <a:latin typeface="Calibri"/>
                <a:cs typeface="Calibri"/>
              </a:rPr>
              <a:t>V</a:t>
            </a:r>
            <a:r>
              <a:rPr dirty="0" sz="1800" spc="5" b="1">
                <a:latin typeface="Calibri"/>
                <a:cs typeface="Calibri"/>
              </a:rPr>
              <a:t>E</a:t>
            </a:r>
            <a:r>
              <a:rPr dirty="0" sz="1800" spc="-10" b="1">
                <a:latin typeface="Calibri"/>
                <a:cs typeface="Calibri"/>
              </a:rPr>
              <a:t>R</a:t>
            </a:r>
            <a:r>
              <a:rPr dirty="0" sz="1800" spc="-15" b="1">
                <a:latin typeface="Calibri"/>
                <a:cs typeface="Calibri"/>
              </a:rPr>
              <a:t>N</a:t>
            </a:r>
            <a:r>
              <a:rPr dirty="0" sz="1800" spc="5" b="1">
                <a:latin typeface="Calibri"/>
                <a:cs typeface="Calibri"/>
              </a:rPr>
              <a:t>M</a:t>
            </a:r>
            <a:r>
              <a:rPr dirty="0" sz="1800" spc="-15" b="1">
                <a:latin typeface="Calibri"/>
                <a:cs typeface="Calibri"/>
              </a:rPr>
              <a:t>EN</a:t>
            </a:r>
            <a:r>
              <a:rPr dirty="0" sz="1800" b="1">
                <a:latin typeface="Calibri"/>
                <a:cs typeface="Calibri"/>
              </a:rPr>
              <a:t>T</a:t>
            </a:r>
            <a:endParaRPr sz="1800">
              <a:latin typeface="Calibri"/>
              <a:cs typeface="Calibri"/>
            </a:endParaRPr>
          </a:p>
          <a:p>
            <a:pPr marL="241300" indent="-228600">
              <a:lnSpc>
                <a:spcPts val="1585"/>
              </a:lnSpc>
              <a:spcBef>
                <a:spcPts val="185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dirty="0" sz="1400" spc="-15">
                <a:latin typeface="Calibri"/>
                <a:cs typeface="Calibri"/>
              </a:rPr>
              <a:t>Under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unitary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system,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either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there</a:t>
            </a:r>
            <a:r>
              <a:rPr dirty="0" sz="1400" spc="-15">
                <a:latin typeface="Calibri"/>
                <a:cs typeface="Calibri"/>
              </a:rPr>
              <a:t> is</a:t>
            </a:r>
            <a:endParaRPr sz="1400">
              <a:latin typeface="Calibri"/>
              <a:cs typeface="Calibri"/>
            </a:endParaRPr>
          </a:p>
          <a:p>
            <a:pPr marL="241300">
              <a:lnSpc>
                <a:spcPts val="1500"/>
              </a:lnSpc>
            </a:pPr>
            <a:r>
              <a:rPr dirty="0" sz="1400">
                <a:latin typeface="Calibri"/>
                <a:cs typeface="Calibri"/>
              </a:rPr>
              <a:t>o</a:t>
            </a:r>
            <a:r>
              <a:rPr dirty="0" sz="1400" spc="-20">
                <a:latin typeface="Calibri"/>
                <a:cs typeface="Calibri"/>
              </a:rPr>
              <a:t>n</a:t>
            </a:r>
            <a:r>
              <a:rPr dirty="0" sz="1400" spc="-15">
                <a:latin typeface="Calibri"/>
                <a:cs typeface="Calibri"/>
              </a:rPr>
              <a:t>l</a:t>
            </a:r>
            <a:r>
              <a:rPr dirty="0" sz="1400" spc="-5">
                <a:latin typeface="Calibri"/>
                <a:cs typeface="Calibri"/>
              </a:rPr>
              <a:t>y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</a:t>
            </a:r>
            <a:r>
              <a:rPr dirty="0" sz="1400" spc="-20">
                <a:latin typeface="Calibri"/>
                <a:cs typeface="Calibri"/>
              </a:rPr>
              <a:t>n</a:t>
            </a:r>
            <a:r>
              <a:rPr dirty="0" sz="1400" spc="-5">
                <a:latin typeface="Calibri"/>
                <a:cs typeface="Calibri"/>
              </a:rPr>
              <a:t>e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l</a:t>
            </a:r>
            <a:r>
              <a:rPr dirty="0" sz="1400" spc="-5">
                <a:latin typeface="Calibri"/>
                <a:cs typeface="Calibri"/>
              </a:rPr>
              <a:t>e</a:t>
            </a:r>
            <a:r>
              <a:rPr dirty="0" sz="1400" spc="-10">
                <a:latin typeface="Calibri"/>
                <a:cs typeface="Calibri"/>
              </a:rPr>
              <a:t>v</a:t>
            </a:r>
            <a:r>
              <a:rPr dirty="0" sz="1400" spc="-5">
                <a:latin typeface="Calibri"/>
                <a:cs typeface="Calibri"/>
              </a:rPr>
              <a:t>el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</a:t>
            </a:r>
            <a:r>
              <a:rPr dirty="0" sz="1400" spc="-5">
                <a:latin typeface="Calibri"/>
                <a:cs typeface="Calibri"/>
              </a:rPr>
              <a:t>f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20">
                <a:latin typeface="Calibri"/>
                <a:cs typeface="Calibri"/>
              </a:rPr>
              <a:t>g</a:t>
            </a:r>
            <a:r>
              <a:rPr dirty="0" sz="1400">
                <a:latin typeface="Calibri"/>
                <a:cs typeface="Calibri"/>
              </a:rPr>
              <a:t>o</a:t>
            </a:r>
            <a:r>
              <a:rPr dirty="0" sz="1400" spc="-15">
                <a:latin typeface="Calibri"/>
                <a:cs typeface="Calibri"/>
              </a:rPr>
              <a:t>v</a:t>
            </a:r>
            <a:r>
              <a:rPr dirty="0" sz="1400" spc="-5">
                <a:latin typeface="Calibri"/>
                <a:cs typeface="Calibri"/>
              </a:rPr>
              <a:t>e</a:t>
            </a:r>
            <a:r>
              <a:rPr dirty="0" sz="1400" spc="-10">
                <a:latin typeface="Calibri"/>
                <a:cs typeface="Calibri"/>
              </a:rPr>
              <a:t>r</a:t>
            </a:r>
            <a:r>
              <a:rPr dirty="0" sz="1400" spc="-20">
                <a:latin typeface="Calibri"/>
                <a:cs typeface="Calibri"/>
              </a:rPr>
              <a:t>n</a:t>
            </a:r>
            <a:r>
              <a:rPr dirty="0" sz="1400" spc="-15">
                <a:latin typeface="Calibri"/>
                <a:cs typeface="Calibri"/>
              </a:rPr>
              <a:t>m</a:t>
            </a:r>
            <a:r>
              <a:rPr dirty="0" sz="1400" spc="-5">
                <a:latin typeface="Calibri"/>
                <a:cs typeface="Calibri"/>
              </a:rPr>
              <a:t>e</a:t>
            </a:r>
            <a:r>
              <a:rPr dirty="0" sz="1400" spc="-20">
                <a:latin typeface="Calibri"/>
                <a:cs typeface="Calibri"/>
              </a:rPr>
              <a:t>n</a:t>
            </a:r>
            <a:r>
              <a:rPr dirty="0" sz="1400" spc="-5">
                <a:latin typeface="Calibri"/>
                <a:cs typeface="Calibri"/>
              </a:rPr>
              <a:t>t</a:t>
            </a:r>
            <a:r>
              <a:rPr dirty="0" sz="1400" spc="7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</a:t>
            </a:r>
            <a:r>
              <a:rPr dirty="0" sz="1400" spc="-5">
                <a:latin typeface="Calibri"/>
                <a:cs typeface="Calibri"/>
              </a:rPr>
              <a:t>r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20">
                <a:latin typeface="Calibri"/>
                <a:cs typeface="Calibri"/>
              </a:rPr>
              <a:t>th</a:t>
            </a:r>
            <a:r>
              <a:rPr dirty="0" sz="1400" spc="-5">
                <a:latin typeface="Calibri"/>
                <a:cs typeface="Calibri"/>
              </a:rPr>
              <a:t>e</a:t>
            </a:r>
            <a:r>
              <a:rPr dirty="0" sz="1400" spc="-8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s</a:t>
            </a:r>
            <a:r>
              <a:rPr dirty="0" sz="1400" spc="-20">
                <a:latin typeface="Calibri"/>
                <a:cs typeface="Calibri"/>
              </a:rPr>
              <a:t>u</a:t>
            </a:r>
            <a:r>
              <a:rPr dirty="0" sz="1400" spc="-15">
                <a:latin typeface="Calibri"/>
                <a:cs typeface="Calibri"/>
              </a:rPr>
              <a:t>b</a:t>
            </a:r>
            <a:r>
              <a:rPr dirty="0" sz="1400" spc="-5">
                <a:latin typeface="Calibri"/>
                <a:cs typeface="Calibri"/>
              </a:rPr>
              <a:t>-</a:t>
            </a:r>
            <a:endParaRPr sz="1400">
              <a:latin typeface="Calibri"/>
              <a:cs typeface="Calibri"/>
            </a:endParaRPr>
          </a:p>
          <a:p>
            <a:pPr marL="241300">
              <a:lnSpc>
                <a:spcPts val="1595"/>
              </a:lnSpc>
            </a:pPr>
            <a:r>
              <a:rPr dirty="0" sz="1400" spc="-15">
                <a:latin typeface="Calibri"/>
                <a:cs typeface="Calibri"/>
              </a:rPr>
              <a:t>units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are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subordinate</a:t>
            </a:r>
            <a:r>
              <a:rPr dirty="0" sz="1400" spc="4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to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4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central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government.</a:t>
            </a:r>
            <a:endParaRPr sz="1400">
              <a:latin typeface="Calibri"/>
              <a:cs typeface="Calibri"/>
            </a:endParaRPr>
          </a:p>
          <a:p>
            <a:pPr marL="241300" indent="-228600">
              <a:lnSpc>
                <a:spcPts val="1655"/>
              </a:lnSpc>
              <a:spcBef>
                <a:spcPts val="335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central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government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can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pass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on</a:t>
            </a:r>
            <a:r>
              <a:rPr dirty="0" sz="1400" spc="-7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orders</a:t>
            </a:r>
            <a:endParaRPr sz="1400">
              <a:latin typeface="Calibri"/>
              <a:cs typeface="Calibri"/>
            </a:endParaRPr>
          </a:p>
          <a:p>
            <a:pPr marL="241300">
              <a:lnSpc>
                <a:spcPts val="1655"/>
              </a:lnSpc>
            </a:pPr>
            <a:r>
              <a:rPr dirty="0" sz="1400" spc="-15">
                <a:latin typeface="Calibri"/>
                <a:cs typeface="Calibri"/>
              </a:rPr>
              <a:t>t</a:t>
            </a:r>
            <a:r>
              <a:rPr dirty="0" sz="1400" spc="-5">
                <a:latin typeface="Calibri"/>
                <a:cs typeface="Calibri"/>
              </a:rPr>
              <a:t>o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</a:t>
            </a:r>
            <a:r>
              <a:rPr dirty="0" sz="1400" spc="-5">
                <a:latin typeface="Calibri"/>
                <a:cs typeface="Calibri"/>
              </a:rPr>
              <a:t>e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 spc="-20">
                <a:latin typeface="Calibri"/>
                <a:cs typeface="Calibri"/>
              </a:rPr>
              <a:t>p</a:t>
            </a:r>
            <a:r>
              <a:rPr dirty="0" sz="1400" spc="-15">
                <a:latin typeface="Calibri"/>
                <a:cs typeface="Calibri"/>
              </a:rPr>
              <a:t>r</a:t>
            </a:r>
            <a:r>
              <a:rPr dirty="0" sz="1400">
                <a:latin typeface="Calibri"/>
                <a:cs typeface="Calibri"/>
              </a:rPr>
              <a:t>o</a:t>
            </a:r>
            <a:r>
              <a:rPr dirty="0" sz="1400" spc="-15">
                <a:latin typeface="Calibri"/>
                <a:cs typeface="Calibri"/>
              </a:rPr>
              <a:t>vi</a:t>
            </a:r>
            <a:r>
              <a:rPr dirty="0" sz="1400" spc="-20">
                <a:latin typeface="Calibri"/>
                <a:cs typeface="Calibri"/>
              </a:rPr>
              <a:t>n</a:t>
            </a:r>
            <a:r>
              <a:rPr dirty="0" sz="1400" spc="5">
                <a:latin typeface="Calibri"/>
                <a:cs typeface="Calibri"/>
              </a:rPr>
              <a:t>c</a:t>
            </a:r>
            <a:r>
              <a:rPr dirty="0" sz="1400" spc="-15">
                <a:latin typeface="Calibri"/>
                <a:cs typeface="Calibri"/>
              </a:rPr>
              <a:t>i</a:t>
            </a:r>
            <a:r>
              <a:rPr dirty="0" sz="1400" spc="-5">
                <a:latin typeface="Calibri"/>
                <a:cs typeface="Calibri"/>
              </a:rPr>
              <a:t>al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</a:t>
            </a:r>
            <a:r>
              <a:rPr dirty="0" sz="1400" spc="-5">
                <a:latin typeface="Calibri"/>
                <a:cs typeface="Calibri"/>
              </a:rPr>
              <a:t>r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20">
                <a:latin typeface="Calibri"/>
                <a:cs typeface="Calibri"/>
              </a:rPr>
              <a:t>th</a:t>
            </a:r>
            <a:r>
              <a:rPr dirty="0" sz="1400" spc="-5">
                <a:latin typeface="Calibri"/>
                <a:cs typeface="Calibri"/>
              </a:rPr>
              <a:t>e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l</a:t>
            </a:r>
            <a:r>
              <a:rPr dirty="0" sz="1400">
                <a:latin typeface="Calibri"/>
                <a:cs typeface="Calibri"/>
              </a:rPr>
              <a:t>o</a:t>
            </a:r>
            <a:r>
              <a:rPr dirty="0" sz="1400" spc="5">
                <a:latin typeface="Calibri"/>
                <a:cs typeface="Calibri"/>
              </a:rPr>
              <a:t>c</a:t>
            </a:r>
            <a:r>
              <a:rPr dirty="0" sz="1400" spc="-5">
                <a:latin typeface="Calibri"/>
                <a:cs typeface="Calibri"/>
              </a:rPr>
              <a:t>al</a:t>
            </a:r>
            <a:r>
              <a:rPr dirty="0" sz="1400" spc="-7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g</a:t>
            </a:r>
            <a:r>
              <a:rPr dirty="0" sz="1400">
                <a:latin typeface="Calibri"/>
                <a:cs typeface="Calibri"/>
              </a:rPr>
              <a:t>o</a:t>
            </a:r>
            <a:r>
              <a:rPr dirty="0" sz="1400" spc="-15">
                <a:latin typeface="Calibri"/>
                <a:cs typeface="Calibri"/>
              </a:rPr>
              <a:t>v</a:t>
            </a:r>
            <a:r>
              <a:rPr dirty="0" sz="1400" spc="-5">
                <a:latin typeface="Calibri"/>
                <a:cs typeface="Calibri"/>
              </a:rPr>
              <a:t>er</a:t>
            </a:r>
            <a:r>
              <a:rPr dirty="0" sz="1400" spc="-20">
                <a:latin typeface="Calibri"/>
                <a:cs typeface="Calibri"/>
              </a:rPr>
              <a:t>n</a:t>
            </a:r>
            <a:r>
              <a:rPr dirty="0" sz="1400" spc="-20">
                <a:latin typeface="Calibri"/>
                <a:cs typeface="Calibri"/>
              </a:rPr>
              <a:t>m</a:t>
            </a:r>
            <a:r>
              <a:rPr dirty="0" sz="1400" spc="-5">
                <a:latin typeface="Calibri"/>
                <a:cs typeface="Calibri"/>
              </a:rPr>
              <a:t>e</a:t>
            </a:r>
            <a:r>
              <a:rPr dirty="0" sz="1400" spc="-15">
                <a:latin typeface="Calibri"/>
                <a:cs typeface="Calibri"/>
              </a:rPr>
              <a:t>nt</a:t>
            </a:r>
            <a:r>
              <a:rPr dirty="0" sz="1400" spc="-5">
                <a:latin typeface="Calibri"/>
                <a:cs typeface="Calibri"/>
              </a:rPr>
              <a:t>.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37077" y="506094"/>
            <a:ext cx="3072130" cy="36195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pc="-55"/>
              <a:t>F</a:t>
            </a:r>
            <a:r>
              <a:rPr dirty="0" spc="-45"/>
              <a:t>E</a:t>
            </a:r>
            <a:r>
              <a:rPr dirty="0" spc="-40"/>
              <a:t>AT</a:t>
            </a:r>
            <a:r>
              <a:rPr dirty="0" spc="-45"/>
              <a:t>U</a:t>
            </a:r>
            <a:r>
              <a:rPr dirty="0" spc="-40"/>
              <a:t>R</a:t>
            </a:r>
            <a:r>
              <a:rPr dirty="0" spc="-45"/>
              <a:t>E</a:t>
            </a:r>
            <a:r>
              <a:rPr dirty="0"/>
              <a:t>S</a:t>
            </a:r>
            <a:r>
              <a:rPr dirty="0" spc="-140"/>
              <a:t> </a:t>
            </a:r>
            <a:r>
              <a:rPr dirty="0" spc="-5"/>
              <a:t>O</a:t>
            </a:r>
            <a:r>
              <a:rPr dirty="0"/>
              <a:t>F</a:t>
            </a:r>
            <a:r>
              <a:rPr dirty="0" spc="-50"/>
              <a:t> </a:t>
            </a:r>
            <a:r>
              <a:rPr dirty="0"/>
              <a:t>FEDER</a:t>
            </a:r>
            <a:r>
              <a:rPr dirty="0" spc="5"/>
              <a:t>A</a:t>
            </a:r>
            <a:r>
              <a:rPr dirty="0"/>
              <a:t>L</a:t>
            </a:r>
            <a:r>
              <a:rPr dirty="0" spc="10"/>
              <a:t>I</a:t>
            </a:r>
            <a:r>
              <a:rPr dirty="0" spc="-15"/>
              <a:t>S</a:t>
            </a:r>
            <a:r>
              <a:rPr dirty="0" spc="5"/>
              <a:t>M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06374" y="1238249"/>
            <a:ext cx="8080375" cy="3183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4330" indent="-342265">
              <a:lnSpc>
                <a:spcPts val="1745"/>
              </a:lnSpc>
              <a:buClr>
                <a:srgbClr val="585858"/>
              </a:buClr>
              <a:buSzPct val="128571"/>
              <a:buAutoNum type="arabicPeriod"/>
              <a:tabLst>
                <a:tab pos="353695" algn="l"/>
                <a:tab pos="354965" algn="l"/>
              </a:tabLst>
            </a:pPr>
            <a:r>
              <a:rPr dirty="0" sz="1400" spc="-15">
                <a:latin typeface="Calibri"/>
                <a:cs typeface="Calibri"/>
              </a:rPr>
              <a:t>T</a:t>
            </a:r>
            <a:r>
              <a:rPr dirty="0" sz="1400" spc="-20">
                <a:latin typeface="Calibri"/>
                <a:cs typeface="Calibri"/>
              </a:rPr>
              <a:t>h</a:t>
            </a:r>
            <a:r>
              <a:rPr dirty="0" sz="1400" spc="-5">
                <a:latin typeface="Calibri"/>
                <a:cs typeface="Calibri"/>
              </a:rPr>
              <a:t>ere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</a:t>
            </a:r>
            <a:r>
              <a:rPr dirty="0" sz="1400" spc="-15">
                <a:latin typeface="Calibri"/>
                <a:cs typeface="Calibri"/>
              </a:rPr>
              <a:t>r</a:t>
            </a:r>
            <a:r>
              <a:rPr dirty="0" sz="1400" spc="-5">
                <a:latin typeface="Calibri"/>
                <a:cs typeface="Calibri"/>
              </a:rPr>
              <a:t>e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</a:t>
            </a:r>
            <a:r>
              <a:rPr dirty="0" sz="1400" spc="-25">
                <a:latin typeface="Calibri"/>
                <a:cs typeface="Calibri"/>
              </a:rPr>
              <a:t>w</a:t>
            </a:r>
            <a:r>
              <a:rPr dirty="0" sz="1400" spc="-5">
                <a:latin typeface="Calibri"/>
                <a:cs typeface="Calibri"/>
              </a:rPr>
              <a:t>o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</a:t>
            </a:r>
            <a:r>
              <a:rPr dirty="0" sz="1400" spc="-5">
                <a:latin typeface="Calibri"/>
                <a:cs typeface="Calibri"/>
              </a:rPr>
              <a:t>r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25">
                <a:latin typeface="Calibri"/>
                <a:cs typeface="Calibri"/>
              </a:rPr>
              <a:t>m</a:t>
            </a:r>
            <a:r>
              <a:rPr dirty="0" sz="1400">
                <a:latin typeface="Calibri"/>
                <a:cs typeface="Calibri"/>
              </a:rPr>
              <a:t>o</a:t>
            </a:r>
            <a:r>
              <a:rPr dirty="0" sz="1400" spc="-15">
                <a:latin typeface="Calibri"/>
                <a:cs typeface="Calibri"/>
              </a:rPr>
              <a:t>r</a:t>
            </a:r>
            <a:r>
              <a:rPr dirty="0" sz="1400" spc="-5">
                <a:latin typeface="Calibri"/>
                <a:cs typeface="Calibri"/>
              </a:rPr>
              <a:t>e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l</a:t>
            </a:r>
            <a:r>
              <a:rPr dirty="0" sz="1400" spc="-5">
                <a:latin typeface="Calibri"/>
                <a:cs typeface="Calibri"/>
              </a:rPr>
              <a:t>eve</a:t>
            </a:r>
            <a:r>
              <a:rPr dirty="0" sz="1400" spc="-15">
                <a:latin typeface="Calibri"/>
                <a:cs typeface="Calibri"/>
              </a:rPr>
              <a:t>l</a:t>
            </a:r>
            <a:r>
              <a:rPr dirty="0" sz="1400" spc="-5">
                <a:latin typeface="Calibri"/>
                <a:cs typeface="Calibri"/>
              </a:rPr>
              <a:t>s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(o</a:t>
            </a:r>
            <a:r>
              <a:rPr dirty="0" sz="1400" spc="-5">
                <a:latin typeface="Calibri"/>
                <a:cs typeface="Calibri"/>
              </a:rPr>
              <a:t>r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ti</a:t>
            </a:r>
            <a:r>
              <a:rPr dirty="0" sz="1400" spc="-5">
                <a:latin typeface="Calibri"/>
                <a:cs typeface="Calibri"/>
              </a:rPr>
              <a:t>ers)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</a:t>
            </a:r>
            <a:r>
              <a:rPr dirty="0" sz="1400" spc="-5">
                <a:latin typeface="Calibri"/>
                <a:cs typeface="Calibri"/>
              </a:rPr>
              <a:t>f</a:t>
            </a:r>
            <a:r>
              <a:rPr dirty="0" sz="1400" spc="-7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g</a:t>
            </a:r>
            <a:r>
              <a:rPr dirty="0" sz="1400">
                <a:latin typeface="Calibri"/>
                <a:cs typeface="Calibri"/>
              </a:rPr>
              <a:t>o</a:t>
            </a:r>
            <a:r>
              <a:rPr dirty="0" sz="1400" spc="-15">
                <a:latin typeface="Calibri"/>
                <a:cs typeface="Calibri"/>
              </a:rPr>
              <a:t>v</a:t>
            </a:r>
            <a:r>
              <a:rPr dirty="0" sz="1400" spc="-5">
                <a:latin typeface="Calibri"/>
                <a:cs typeface="Calibri"/>
              </a:rPr>
              <a:t>er</a:t>
            </a:r>
            <a:r>
              <a:rPr dirty="0" sz="1400" spc="-20">
                <a:latin typeface="Calibri"/>
                <a:cs typeface="Calibri"/>
              </a:rPr>
              <a:t>n</a:t>
            </a:r>
            <a:r>
              <a:rPr dirty="0" sz="1400" spc="-20">
                <a:latin typeface="Calibri"/>
                <a:cs typeface="Calibri"/>
              </a:rPr>
              <a:t>m</a:t>
            </a:r>
            <a:r>
              <a:rPr dirty="0" sz="1400" spc="-5">
                <a:latin typeface="Calibri"/>
                <a:cs typeface="Calibri"/>
              </a:rPr>
              <a:t>e</a:t>
            </a:r>
            <a:r>
              <a:rPr dirty="0" sz="1400" spc="-15">
                <a:latin typeface="Calibri"/>
                <a:cs typeface="Calibri"/>
              </a:rPr>
              <a:t>nt</a:t>
            </a:r>
            <a:r>
              <a:rPr dirty="0" sz="1400" spc="-5">
                <a:latin typeface="Calibri"/>
                <a:cs typeface="Calibri"/>
              </a:rPr>
              <a:t>.</a:t>
            </a:r>
            <a:endParaRPr sz="1400">
              <a:latin typeface="Calibri"/>
              <a:cs typeface="Calibri"/>
            </a:endParaRPr>
          </a:p>
          <a:p>
            <a:pPr marL="354330" indent="-342265">
              <a:lnSpc>
                <a:spcPts val="2050"/>
              </a:lnSpc>
              <a:buClr>
                <a:srgbClr val="585858"/>
              </a:buClr>
              <a:buSzPct val="128571"/>
              <a:buAutoNum type="arabicPeriod"/>
              <a:tabLst>
                <a:tab pos="353695" algn="l"/>
                <a:tab pos="354965" algn="l"/>
              </a:tabLst>
            </a:pPr>
            <a:r>
              <a:rPr dirty="0" sz="1400" spc="-5">
                <a:latin typeface="Calibri"/>
                <a:cs typeface="Calibri"/>
              </a:rPr>
              <a:t>Different</a:t>
            </a:r>
            <a:r>
              <a:rPr dirty="0" sz="1400" spc="-10">
                <a:latin typeface="Calibri"/>
                <a:cs typeface="Calibri"/>
              </a:rPr>
              <a:t> tiers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of</a:t>
            </a:r>
            <a:r>
              <a:rPr dirty="0" sz="1400" spc="-4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government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govern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4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same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citizens,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but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each</a:t>
            </a:r>
            <a:r>
              <a:rPr dirty="0" sz="1400" spc="-10">
                <a:latin typeface="Calibri"/>
                <a:cs typeface="Calibri"/>
              </a:rPr>
              <a:t> tier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has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its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own </a:t>
            </a:r>
            <a:r>
              <a:rPr dirty="0" sz="1400" spc="-5">
                <a:latin typeface="Calibri"/>
                <a:cs typeface="Calibri"/>
              </a:rPr>
              <a:t>JURISDICTION</a:t>
            </a:r>
            <a:r>
              <a:rPr dirty="0" sz="1400" spc="-5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in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specific</a:t>
            </a:r>
            <a:endParaRPr sz="1400">
              <a:latin typeface="Calibri"/>
              <a:cs typeface="Calibri"/>
            </a:endParaRPr>
          </a:p>
          <a:p>
            <a:pPr marL="354330">
              <a:lnSpc>
                <a:spcPts val="1610"/>
              </a:lnSpc>
              <a:spcBef>
                <a:spcPts val="160"/>
              </a:spcBef>
            </a:pPr>
            <a:r>
              <a:rPr dirty="0" sz="1400" spc="-10">
                <a:latin typeface="Calibri"/>
                <a:cs typeface="Calibri"/>
              </a:rPr>
              <a:t>matters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legislation,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taxation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and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administration.</a:t>
            </a:r>
            <a:endParaRPr sz="1400">
              <a:latin typeface="Calibri"/>
              <a:cs typeface="Calibri"/>
            </a:endParaRPr>
          </a:p>
          <a:p>
            <a:pPr marL="354330" marR="333375" indent="-342265">
              <a:lnSpc>
                <a:spcPts val="1920"/>
              </a:lnSpc>
              <a:spcBef>
                <a:spcPts val="195"/>
              </a:spcBef>
              <a:buClr>
                <a:srgbClr val="585858"/>
              </a:buClr>
              <a:buSzPct val="128571"/>
              <a:buAutoNum type="arabicPeriod" startAt="3"/>
              <a:tabLst>
                <a:tab pos="353695" algn="l"/>
                <a:tab pos="354965" algn="l"/>
              </a:tabLst>
            </a:pP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5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jurisdictions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respective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levels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or </a:t>
            </a:r>
            <a:r>
              <a:rPr dirty="0" sz="1400" spc="-10">
                <a:latin typeface="Calibri"/>
                <a:cs typeface="Calibri"/>
              </a:rPr>
              <a:t>tiers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government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are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Specified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in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constitution.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So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 </a:t>
            </a:r>
            <a:r>
              <a:rPr dirty="0" sz="1400" spc="-30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existence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and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authority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of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each</a:t>
            </a:r>
            <a:r>
              <a:rPr dirty="0" sz="1400" spc="-10">
                <a:latin typeface="Calibri"/>
                <a:cs typeface="Calibri"/>
              </a:rPr>
              <a:t> tier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of</a:t>
            </a:r>
            <a:r>
              <a:rPr dirty="0" sz="1400" spc="-5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Government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is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constitutionally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guaranteed.</a:t>
            </a:r>
            <a:endParaRPr sz="1400">
              <a:latin typeface="Calibri"/>
              <a:cs typeface="Calibri"/>
            </a:endParaRPr>
          </a:p>
          <a:p>
            <a:pPr marL="354330" marR="5080" indent="-342265">
              <a:lnSpc>
                <a:spcPts val="1920"/>
              </a:lnSpc>
              <a:spcBef>
                <a:spcPts val="30"/>
              </a:spcBef>
              <a:buClr>
                <a:srgbClr val="585858"/>
              </a:buClr>
              <a:buSzPct val="128571"/>
              <a:buAutoNum type="arabicPeriod" startAt="3"/>
              <a:tabLst>
                <a:tab pos="353695" algn="l"/>
                <a:tab pos="354965" algn="l"/>
              </a:tabLst>
            </a:pP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5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fundamental</a:t>
            </a:r>
            <a:r>
              <a:rPr dirty="0" sz="1400" spc="4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provisions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5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constitution</a:t>
            </a:r>
            <a:r>
              <a:rPr dirty="0" sz="1400" spc="-5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cannot</a:t>
            </a:r>
            <a:r>
              <a:rPr dirty="0" sz="1400" spc="-15">
                <a:latin typeface="Calibri"/>
                <a:cs typeface="Calibri"/>
              </a:rPr>
              <a:t> be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unilaterally</a:t>
            </a:r>
            <a:r>
              <a:rPr dirty="0" sz="1400" spc="8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changed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by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one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level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government. </a:t>
            </a:r>
            <a:r>
              <a:rPr dirty="0" sz="1400" spc="-30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Such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changes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require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consent </a:t>
            </a:r>
            <a:r>
              <a:rPr dirty="0" sz="1400">
                <a:latin typeface="Calibri"/>
                <a:cs typeface="Calibri"/>
              </a:rPr>
              <a:t>of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both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levels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government.</a:t>
            </a:r>
            <a:endParaRPr sz="1400">
              <a:latin typeface="Calibri"/>
              <a:cs typeface="Calibri"/>
            </a:endParaRPr>
          </a:p>
          <a:p>
            <a:pPr marL="354330" marR="107950" indent="-342265">
              <a:lnSpc>
                <a:spcPts val="1920"/>
              </a:lnSpc>
              <a:spcBef>
                <a:spcPts val="25"/>
              </a:spcBef>
              <a:buClr>
                <a:srgbClr val="585858"/>
              </a:buClr>
              <a:buSzPct val="128571"/>
              <a:buAutoNum type="arabicPeriod" startAt="3"/>
              <a:tabLst>
                <a:tab pos="353695" algn="l"/>
                <a:tab pos="354965" algn="l"/>
              </a:tabLst>
            </a:pPr>
            <a:r>
              <a:rPr dirty="0" sz="1400" spc="-10">
                <a:latin typeface="Calibri"/>
                <a:cs typeface="Calibri"/>
              </a:rPr>
              <a:t>Courts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have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power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to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interpret</a:t>
            </a:r>
            <a:r>
              <a:rPr dirty="0" sz="1400" spc="7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constitution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and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powers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 </a:t>
            </a:r>
            <a:r>
              <a:rPr dirty="0" sz="1400" spc="-10">
                <a:latin typeface="Calibri"/>
                <a:cs typeface="Calibri"/>
              </a:rPr>
              <a:t>different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levels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government.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 </a:t>
            </a:r>
            <a:r>
              <a:rPr dirty="0" sz="1400" spc="-30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highest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court </a:t>
            </a:r>
            <a:r>
              <a:rPr dirty="0" sz="1400" spc="-5">
                <a:latin typeface="Calibri"/>
                <a:cs typeface="Calibri"/>
              </a:rPr>
              <a:t>acts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as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an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umpire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if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disputes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arise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between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different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levels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government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in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exercise</a:t>
            </a:r>
            <a:r>
              <a:rPr dirty="0" sz="1400" spc="5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of</a:t>
            </a:r>
            <a:endParaRPr sz="1400">
              <a:latin typeface="Calibri"/>
              <a:cs typeface="Calibri"/>
            </a:endParaRPr>
          </a:p>
          <a:p>
            <a:pPr marL="354330">
              <a:lnSpc>
                <a:spcPts val="1600"/>
              </a:lnSpc>
              <a:spcBef>
                <a:spcPts val="160"/>
              </a:spcBef>
            </a:pPr>
            <a:r>
              <a:rPr dirty="0" sz="1400" spc="-10">
                <a:latin typeface="Calibri"/>
                <a:cs typeface="Calibri"/>
              </a:rPr>
              <a:t>their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respective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powers.</a:t>
            </a:r>
            <a:endParaRPr sz="1400">
              <a:latin typeface="Calibri"/>
              <a:cs typeface="Calibri"/>
            </a:endParaRPr>
          </a:p>
          <a:p>
            <a:pPr marL="354330" indent="-342265">
              <a:lnSpc>
                <a:spcPts val="1975"/>
              </a:lnSpc>
              <a:buClr>
                <a:srgbClr val="585858"/>
              </a:buClr>
              <a:buSzPct val="128571"/>
              <a:buAutoNum type="arabicPeriod" startAt="6"/>
              <a:tabLst>
                <a:tab pos="353695" algn="l"/>
                <a:tab pos="354965" algn="l"/>
              </a:tabLst>
            </a:pPr>
            <a:r>
              <a:rPr dirty="0" sz="1400" spc="-5">
                <a:latin typeface="Calibri"/>
                <a:cs typeface="Calibri"/>
              </a:rPr>
              <a:t>Sources</a:t>
            </a:r>
            <a:r>
              <a:rPr dirty="0" sz="1400" spc="-4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of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revenue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for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each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level</a:t>
            </a:r>
            <a:r>
              <a:rPr dirty="0" sz="1400" spc="-5">
                <a:latin typeface="Calibri"/>
                <a:cs typeface="Calibri"/>
              </a:rPr>
              <a:t> of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government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are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clearly</a:t>
            </a:r>
            <a:r>
              <a:rPr dirty="0" sz="1400" spc="-5">
                <a:latin typeface="Calibri"/>
                <a:cs typeface="Calibri"/>
              </a:rPr>
              <a:t> specified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to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ensure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its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financial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30">
                <a:latin typeface="Calibri"/>
                <a:cs typeface="Calibri"/>
              </a:rPr>
              <a:t>autonomy</a:t>
            </a:r>
            <a:endParaRPr sz="1400">
              <a:latin typeface="Calibri"/>
              <a:cs typeface="Calibri"/>
            </a:endParaRPr>
          </a:p>
          <a:p>
            <a:pPr marL="354330" indent="-342265">
              <a:lnSpc>
                <a:spcPts val="2055"/>
              </a:lnSpc>
              <a:buClr>
                <a:srgbClr val="585858"/>
              </a:buClr>
              <a:buSzPct val="128571"/>
              <a:buAutoNum type="arabicPeriod" startAt="6"/>
              <a:tabLst>
                <a:tab pos="353695" algn="l"/>
                <a:tab pos="354965" algn="l"/>
              </a:tabLst>
            </a:pP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5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federal </a:t>
            </a:r>
            <a:r>
              <a:rPr dirty="0" sz="1400" spc="-10">
                <a:latin typeface="Calibri"/>
                <a:cs typeface="Calibri"/>
              </a:rPr>
              <a:t>system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thus</a:t>
            </a:r>
            <a:r>
              <a:rPr dirty="0" sz="1400" spc="5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has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dual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objectives: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to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safeguard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and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promote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unity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45">
                <a:latin typeface="Calibri"/>
                <a:cs typeface="Calibri"/>
              </a:rPr>
              <a:t> </a:t>
            </a:r>
            <a:r>
              <a:rPr dirty="0" sz="1400" spc="-30">
                <a:latin typeface="Calibri"/>
                <a:cs typeface="Calibri"/>
              </a:rPr>
              <a:t>country,</a:t>
            </a:r>
            <a:r>
              <a:rPr dirty="0" sz="1400" spc="-10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while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at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endParaRPr sz="1400">
              <a:latin typeface="Calibri"/>
              <a:cs typeface="Calibri"/>
            </a:endParaRPr>
          </a:p>
          <a:p>
            <a:pPr marL="354330">
              <a:lnSpc>
                <a:spcPct val="100000"/>
              </a:lnSpc>
              <a:spcBef>
                <a:spcPts val="160"/>
              </a:spcBef>
            </a:pPr>
            <a:r>
              <a:rPr dirty="0" sz="1400" spc="-5">
                <a:latin typeface="Calibri"/>
                <a:cs typeface="Calibri"/>
              </a:rPr>
              <a:t>same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time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accommodate</a:t>
            </a:r>
            <a:r>
              <a:rPr dirty="0" sz="1400" spc="-4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regional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35">
                <a:latin typeface="Calibri"/>
                <a:cs typeface="Calibri"/>
              </a:rPr>
              <a:t>diversity.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787640" y="4379976"/>
            <a:ext cx="1231392" cy="6096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4604">
              <a:lnSpc>
                <a:spcPct val="100000"/>
              </a:lnSpc>
              <a:spcBef>
                <a:spcPts val="105"/>
              </a:spcBef>
            </a:pPr>
            <a:r>
              <a:rPr dirty="0" spc="5"/>
              <a:t>TYPES</a:t>
            </a:r>
            <a:r>
              <a:rPr dirty="0" spc="-60"/>
              <a:t> </a:t>
            </a:r>
            <a:r>
              <a:rPr dirty="0"/>
              <a:t>OF</a:t>
            </a:r>
            <a:r>
              <a:rPr dirty="0" spc="-114"/>
              <a:t> </a:t>
            </a:r>
            <a:r>
              <a:rPr dirty="0"/>
              <a:t>FEDERALISM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81101" y="1065021"/>
            <a:ext cx="8232775" cy="37998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5" b="1">
                <a:latin typeface="Calibri"/>
                <a:cs typeface="Calibri"/>
              </a:rPr>
              <a:t>CO</a:t>
            </a:r>
            <a:r>
              <a:rPr dirty="0" sz="1800" spc="10" b="1">
                <a:latin typeface="Calibri"/>
                <a:cs typeface="Calibri"/>
              </a:rPr>
              <a:t>M</a:t>
            </a:r>
            <a:r>
              <a:rPr dirty="0" sz="1800" b="1">
                <a:latin typeface="Calibri"/>
                <a:cs typeface="Calibri"/>
              </a:rPr>
              <a:t>I</a:t>
            </a:r>
            <a:r>
              <a:rPr dirty="0" sz="1800" spc="-5" b="1">
                <a:latin typeface="Calibri"/>
                <a:cs typeface="Calibri"/>
              </a:rPr>
              <a:t>N</a:t>
            </a:r>
            <a:r>
              <a:rPr dirty="0" sz="1800" b="1">
                <a:latin typeface="Calibri"/>
                <a:cs typeface="Calibri"/>
              </a:rPr>
              <a:t>G</a:t>
            </a:r>
            <a:r>
              <a:rPr dirty="0" sz="1800" spc="-75" b="1">
                <a:latin typeface="Calibri"/>
                <a:cs typeface="Calibri"/>
              </a:rPr>
              <a:t> </a:t>
            </a:r>
            <a:r>
              <a:rPr dirty="0" sz="1800" spc="-30" b="1">
                <a:latin typeface="Calibri"/>
                <a:cs typeface="Calibri"/>
              </a:rPr>
              <a:t>T</a:t>
            </a:r>
            <a:r>
              <a:rPr dirty="0" sz="1800" spc="-15" b="1">
                <a:latin typeface="Calibri"/>
                <a:cs typeface="Calibri"/>
              </a:rPr>
              <a:t>O</a:t>
            </a:r>
            <a:r>
              <a:rPr dirty="0" sz="1800" spc="-20" b="1">
                <a:latin typeface="Calibri"/>
                <a:cs typeface="Calibri"/>
              </a:rPr>
              <a:t>G</a:t>
            </a:r>
            <a:r>
              <a:rPr dirty="0" sz="1800" spc="-15" b="1">
                <a:latin typeface="Calibri"/>
                <a:cs typeface="Calibri"/>
              </a:rPr>
              <a:t>E</a:t>
            </a:r>
            <a:r>
              <a:rPr dirty="0" sz="1800" spc="-30" b="1">
                <a:latin typeface="Calibri"/>
                <a:cs typeface="Calibri"/>
              </a:rPr>
              <a:t>TH</a:t>
            </a:r>
            <a:r>
              <a:rPr dirty="0" sz="1800" spc="-15" b="1">
                <a:latin typeface="Calibri"/>
                <a:cs typeface="Calibri"/>
              </a:rPr>
              <a:t>E</a:t>
            </a:r>
            <a:r>
              <a:rPr dirty="0" sz="1800" b="1">
                <a:latin typeface="Calibri"/>
                <a:cs typeface="Calibri"/>
              </a:rPr>
              <a:t>R</a:t>
            </a:r>
            <a:endParaRPr sz="1800">
              <a:latin typeface="Calibri"/>
              <a:cs typeface="Calibri"/>
            </a:endParaRPr>
          </a:p>
          <a:p>
            <a:pPr marL="311150" marR="314325" indent="-287020">
              <a:lnSpc>
                <a:spcPct val="115900"/>
              </a:lnSpc>
              <a:spcBef>
                <a:spcPts val="85"/>
              </a:spcBef>
              <a:buClr>
                <a:srgbClr val="585858"/>
              </a:buClr>
              <a:buSzPct val="128571"/>
              <a:buFont typeface="Arial MT"/>
              <a:buChar char="•"/>
              <a:tabLst>
                <a:tab pos="311150" algn="l"/>
                <a:tab pos="311785" algn="l"/>
              </a:tabLst>
            </a:pP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first</a:t>
            </a:r>
            <a:r>
              <a:rPr dirty="0" sz="1400" spc="-10">
                <a:latin typeface="Calibri"/>
                <a:cs typeface="Calibri"/>
              </a:rPr>
              <a:t> route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involves</a:t>
            </a:r>
            <a:r>
              <a:rPr dirty="0" sz="1400" spc="8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independent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States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coming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together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on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their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own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to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form</a:t>
            </a:r>
            <a:r>
              <a:rPr dirty="0" sz="1400" spc="-5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bigger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unit,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so</a:t>
            </a:r>
            <a:r>
              <a:rPr dirty="0" sz="1400" spc="-10">
                <a:latin typeface="Calibri"/>
                <a:cs typeface="Calibri"/>
              </a:rPr>
              <a:t> that</a:t>
            </a:r>
            <a:r>
              <a:rPr dirty="0" sz="1400" spc="6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by </a:t>
            </a:r>
            <a:r>
              <a:rPr dirty="0" sz="1400" spc="-30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pooling </a:t>
            </a:r>
            <a:r>
              <a:rPr dirty="0" sz="1400" spc="-5">
                <a:latin typeface="Calibri"/>
                <a:cs typeface="Calibri"/>
              </a:rPr>
              <a:t>sovereignty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and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retaining</a:t>
            </a:r>
            <a:r>
              <a:rPr dirty="0" sz="1400" spc="5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identity</a:t>
            </a:r>
            <a:r>
              <a:rPr dirty="0" sz="1400" spc="5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they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can</a:t>
            </a:r>
            <a:r>
              <a:rPr dirty="0" sz="1400" spc="-10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increase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their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30">
                <a:latin typeface="Calibri"/>
                <a:cs typeface="Calibri"/>
              </a:rPr>
              <a:t>security.</a:t>
            </a:r>
            <a:endParaRPr sz="1400">
              <a:latin typeface="Calibri"/>
              <a:cs typeface="Calibri"/>
            </a:endParaRPr>
          </a:p>
          <a:p>
            <a:pPr marL="311150" indent="-287020">
              <a:lnSpc>
                <a:spcPct val="100000"/>
              </a:lnSpc>
              <a:spcBef>
                <a:spcPts val="455"/>
              </a:spcBef>
              <a:buClr>
                <a:srgbClr val="585858"/>
              </a:buClr>
              <a:buSzPct val="128571"/>
              <a:buFont typeface="Arial MT"/>
              <a:buChar char="•"/>
              <a:tabLst>
                <a:tab pos="311150" algn="l"/>
                <a:tab pos="311785" algn="l"/>
              </a:tabLst>
            </a:pPr>
            <a:r>
              <a:rPr dirty="0" sz="1400" spc="-15">
                <a:latin typeface="Calibri"/>
                <a:cs typeface="Calibri"/>
              </a:rPr>
              <a:t>This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type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‘coming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together’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federations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include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USA,</a:t>
            </a:r>
            <a:r>
              <a:rPr dirty="0" sz="1400" spc="-4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Switzerland</a:t>
            </a:r>
            <a:r>
              <a:rPr dirty="0" sz="1400" spc="6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and</a:t>
            </a:r>
            <a:r>
              <a:rPr dirty="0" sz="1400" spc="-11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Australia.</a:t>
            </a:r>
            <a:endParaRPr sz="1400">
              <a:latin typeface="Calibri"/>
              <a:cs typeface="Calibri"/>
            </a:endParaRPr>
          </a:p>
          <a:p>
            <a:pPr marL="311150" marR="5080" indent="-287020">
              <a:lnSpc>
                <a:spcPct val="115700"/>
              </a:lnSpc>
              <a:spcBef>
                <a:spcPts val="170"/>
              </a:spcBef>
              <a:buClr>
                <a:srgbClr val="585858"/>
              </a:buClr>
              <a:buSzPct val="128571"/>
              <a:buFont typeface="Arial MT"/>
              <a:buChar char="•"/>
              <a:tabLst>
                <a:tab pos="311150" algn="l"/>
                <a:tab pos="311785" algn="l"/>
              </a:tabLst>
            </a:pPr>
            <a:r>
              <a:rPr dirty="0" sz="1400" spc="-5">
                <a:latin typeface="Calibri"/>
                <a:cs typeface="Calibri"/>
              </a:rPr>
              <a:t>In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this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first</a:t>
            </a:r>
            <a:r>
              <a:rPr dirty="0" sz="1400" spc="-10">
                <a:latin typeface="Calibri"/>
                <a:cs typeface="Calibri"/>
              </a:rPr>
              <a:t> category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of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federations,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all</a:t>
            </a:r>
            <a:r>
              <a:rPr dirty="0" sz="1400" spc="-5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5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constituent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States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usually</a:t>
            </a:r>
            <a:r>
              <a:rPr dirty="0" sz="1400" spc="9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have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equal</a:t>
            </a:r>
            <a:r>
              <a:rPr dirty="0" sz="1400" spc="-10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power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and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are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strong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vis-à-vis </a:t>
            </a:r>
            <a:r>
              <a:rPr dirty="0" sz="1400" spc="-30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federal</a:t>
            </a:r>
            <a:r>
              <a:rPr dirty="0" sz="1400" spc="30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government.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5"/>
              </a:spcBef>
              <a:buClr>
                <a:srgbClr val="585858"/>
              </a:buClr>
              <a:buFont typeface="Arial MT"/>
              <a:buChar char="•"/>
            </a:pPr>
            <a:endParaRPr sz="18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1800" spc="-5" b="1">
                <a:latin typeface="Calibri"/>
                <a:cs typeface="Calibri"/>
              </a:rPr>
              <a:t>HOLDING</a:t>
            </a:r>
            <a:r>
              <a:rPr dirty="0" sz="1800" spc="-90" b="1">
                <a:latin typeface="Calibri"/>
                <a:cs typeface="Calibri"/>
              </a:rPr>
              <a:t> </a:t>
            </a:r>
            <a:r>
              <a:rPr dirty="0" sz="1800" spc="-25" b="1">
                <a:latin typeface="Calibri"/>
                <a:cs typeface="Calibri"/>
              </a:rPr>
              <a:t>TOGETHER</a:t>
            </a:r>
            <a:endParaRPr sz="1800">
              <a:latin typeface="Calibri"/>
              <a:cs typeface="Calibri"/>
            </a:endParaRPr>
          </a:p>
          <a:p>
            <a:pPr marL="253365" marR="109220" indent="-229235">
              <a:lnSpc>
                <a:spcPct val="114300"/>
              </a:lnSpc>
              <a:spcBef>
                <a:spcPts val="140"/>
              </a:spcBef>
              <a:buClr>
                <a:srgbClr val="585858"/>
              </a:buClr>
              <a:buSzPct val="128571"/>
              <a:buFont typeface="Arial MT"/>
              <a:buChar char="•"/>
              <a:tabLst>
                <a:tab pos="253365" algn="l"/>
                <a:tab pos="254000" algn="l"/>
              </a:tabLst>
            </a:pP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second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route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is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where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large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country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decides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to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divide</a:t>
            </a:r>
            <a:r>
              <a:rPr dirty="0" sz="1400" spc="5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its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power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between</a:t>
            </a:r>
            <a:r>
              <a:rPr dirty="0" sz="1400" spc="4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constituent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States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and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20">
                <a:latin typeface="Calibri"/>
                <a:cs typeface="Calibri"/>
              </a:rPr>
              <a:t>the </a:t>
            </a:r>
            <a:r>
              <a:rPr dirty="0" sz="1400" spc="-30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national</a:t>
            </a:r>
            <a:r>
              <a:rPr dirty="0" sz="1400" spc="6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government.</a:t>
            </a:r>
            <a:endParaRPr sz="1400">
              <a:latin typeface="Calibri"/>
              <a:cs typeface="Calibri"/>
            </a:endParaRPr>
          </a:p>
          <a:p>
            <a:pPr marL="253365" indent="-229235">
              <a:lnSpc>
                <a:spcPct val="100000"/>
              </a:lnSpc>
              <a:spcBef>
                <a:spcPts val="650"/>
              </a:spcBef>
              <a:buClr>
                <a:srgbClr val="585858"/>
              </a:buClr>
              <a:buSzPct val="128571"/>
              <a:buFont typeface="Arial MT"/>
              <a:buChar char="•"/>
              <a:tabLst>
                <a:tab pos="253365" algn="l"/>
                <a:tab pos="254000" algn="l"/>
              </a:tabLst>
            </a:pPr>
            <a:r>
              <a:rPr dirty="0" sz="1400" spc="-10">
                <a:latin typeface="Calibri"/>
                <a:cs typeface="Calibri"/>
              </a:rPr>
              <a:t>India,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Spain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and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Belgium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are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examples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</a:t>
            </a:r>
            <a:r>
              <a:rPr dirty="0" sz="1400" spc="-15">
                <a:latin typeface="Calibri"/>
                <a:cs typeface="Calibri"/>
              </a:rPr>
              <a:t> this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kind</a:t>
            </a:r>
            <a:r>
              <a:rPr dirty="0" sz="1400" spc="6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of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‘holding</a:t>
            </a:r>
            <a:r>
              <a:rPr dirty="0" sz="1400" spc="4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together’</a:t>
            </a:r>
            <a:r>
              <a:rPr dirty="0" sz="1400" spc="-8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federations.</a:t>
            </a:r>
            <a:endParaRPr sz="1400">
              <a:latin typeface="Calibri"/>
              <a:cs typeface="Calibri"/>
            </a:endParaRPr>
          </a:p>
          <a:p>
            <a:pPr marL="253365" indent="-229235">
              <a:lnSpc>
                <a:spcPct val="100000"/>
              </a:lnSpc>
              <a:spcBef>
                <a:spcPts val="670"/>
              </a:spcBef>
              <a:buClr>
                <a:srgbClr val="585858"/>
              </a:buClr>
              <a:buSzPct val="128571"/>
              <a:buFont typeface="Arial MT"/>
              <a:buChar char="•"/>
              <a:tabLst>
                <a:tab pos="253365" algn="l"/>
                <a:tab pos="254000" algn="l"/>
              </a:tabLst>
            </a:pPr>
            <a:r>
              <a:rPr dirty="0" sz="1400" spc="-5">
                <a:latin typeface="Calibri"/>
                <a:cs typeface="Calibri"/>
              </a:rPr>
              <a:t>In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this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second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30">
                <a:latin typeface="Calibri"/>
                <a:cs typeface="Calibri"/>
              </a:rPr>
              <a:t>category,</a:t>
            </a:r>
            <a:r>
              <a:rPr dirty="0" sz="1400" spc="-8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central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government</a:t>
            </a:r>
            <a:r>
              <a:rPr dirty="0" sz="1400" spc="8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tends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to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be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more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powerful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vis-à-vis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States.</a:t>
            </a:r>
            <a:endParaRPr sz="1400">
              <a:latin typeface="Calibri"/>
              <a:cs typeface="Calibri"/>
            </a:endParaRPr>
          </a:p>
          <a:p>
            <a:pPr marL="253365" indent="-229235">
              <a:lnSpc>
                <a:spcPct val="100000"/>
              </a:lnSpc>
              <a:spcBef>
                <a:spcPts val="650"/>
              </a:spcBef>
              <a:buClr>
                <a:srgbClr val="585858"/>
              </a:buClr>
              <a:buSzPct val="128571"/>
              <a:buFont typeface="Arial MT"/>
              <a:buChar char="•"/>
              <a:tabLst>
                <a:tab pos="253365" algn="l"/>
                <a:tab pos="254000" algn="l"/>
              </a:tabLst>
            </a:pPr>
            <a:r>
              <a:rPr dirty="0" sz="1400" spc="-25">
                <a:latin typeface="Calibri"/>
                <a:cs typeface="Calibri"/>
              </a:rPr>
              <a:t>Very</a:t>
            </a:r>
            <a:r>
              <a:rPr dirty="0" sz="1400" spc="-8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often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different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constituent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units</a:t>
            </a:r>
            <a:r>
              <a:rPr dirty="0" sz="1400" spc="5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</a:t>
            </a:r>
            <a:r>
              <a:rPr dirty="0" sz="1400" spc="-4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5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federation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have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unequal</a:t>
            </a:r>
            <a:r>
              <a:rPr dirty="0" sz="1400" spc="6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powers.</a:t>
            </a:r>
            <a:r>
              <a:rPr dirty="0" sz="1400" spc="-5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Some</a:t>
            </a:r>
            <a:r>
              <a:rPr dirty="0" sz="1400" spc="-15">
                <a:latin typeface="Calibri"/>
                <a:cs typeface="Calibri"/>
              </a:rPr>
              <a:t> units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are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granted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special</a:t>
            </a:r>
            <a:endParaRPr sz="1400">
              <a:latin typeface="Calibri"/>
              <a:cs typeface="Calibri"/>
            </a:endParaRPr>
          </a:p>
          <a:p>
            <a:pPr marL="253365">
              <a:lnSpc>
                <a:spcPct val="100000"/>
              </a:lnSpc>
              <a:spcBef>
                <a:spcPts val="240"/>
              </a:spcBef>
            </a:pPr>
            <a:r>
              <a:rPr dirty="0" sz="1400" spc="-10">
                <a:latin typeface="Calibri"/>
                <a:cs typeface="Calibri"/>
              </a:rPr>
              <a:t>powers.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787640" y="4379976"/>
            <a:ext cx="1231392" cy="6096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18691" y="1633357"/>
            <a:ext cx="7063105" cy="1428115"/>
          </a:xfrm>
          <a:prstGeom prst="rect"/>
        </p:spPr>
        <p:txBody>
          <a:bodyPr wrap="square" lIns="0" tIns="1041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820"/>
              </a:spcBef>
            </a:pPr>
            <a:r>
              <a:rPr dirty="0" sz="4000" spc="5">
                <a:solidFill>
                  <a:srgbClr val="000000"/>
                </a:solidFill>
                <a:latin typeface="Arial"/>
                <a:cs typeface="Arial"/>
              </a:rPr>
              <a:t>THANKING</a:t>
            </a:r>
            <a:r>
              <a:rPr dirty="0" sz="4000" spc="-105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dirty="0" sz="4000" spc="5">
                <a:solidFill>
                  <a:srgbClr val="000000"/>
                </a:solidFill>
                <a:latin typeface="Arial"/>
                <a:cs typeface="Arial"/>
              </a:rPr>
              <a:t>YOU</a:t>
            </a:r>
            <a:endParaRPr sz="40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720"/>
              </a:spcBef>
            </a:pPr>
            <a:r>
              <a:rPr dirty="0" sz="4000" spc="5">
                <a:latin typeface="Arial"/>
                <a:cs typeface="Arial"/>
              </a:rPr>
              <a:t>ODM</a:t>
            </a:r>
            <a:r>
              <a:rPr dirty="0" sz="4000" spc="-55">
                <a:latin typeface="Arial"/>
                <a:cs typeface="Arial"/>
              </a:rPr>
              <a:t> </a:t>
            </a:r>
            <a:r>
              <a:rPr dirty="0" sz="4000" spc="5">
                <a:latin typeface="Arial"/>
                <a:cs typeface="Arial"/>
              </a:rPr>
              <a:t>EDUCATIONAL</a:t>
            </a:r>
            <a:r>
              <a:rPr dirty="0" sz="4000" spc="-50">
                <a:latin typeface="Arial"/>
                <a:cs typeface="Arial"/>
              </a:rPr>
              <a:t> </a:t>
            </a:r>
            <a:r>
              <a:rPr dirty="0" sz="4000">
                <a:latin typeface="Arial"/>
                <a:cs typeface="Arial"/>
              </a:rPr>
              <a:t>GROUP</a:t>
            </a:r>
            <a:endParaRPr sz="4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2021-06-20T17:19:23Z</dcterms:created>
  <dcterms:modified xsi:type="dcterms:W3CDTF">2021-06-20T17:19:23Z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2020-07-28T00:00:00Z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2021-06-20T00:00:00Z</vt:filetime>
  </property>
</Properties>
</file>