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+KOECs11ZFLPzBJjcPGna3AzW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xBhOOc"/>
      </p:ext>
    </p:extLst>
  </p:cm>
  <p:cm authorId="0" idx="2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xBhOO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311700" y="445031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472458" y="4663224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8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28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0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2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ଖରା ,ବର୍ଷା ,ଶୀତ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ଉପକ୍ରମ , ପଠନ କ୍ରିୟା  ଓ ଯୁକ୍ତାକ୍ଷର ଶବ୍ଦ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60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311700" y="30570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70" name="Google Shape;170;p12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35449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8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>
            <a:off x="-161535" y="251346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157316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35449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idx="1" type="body"/>
          </p:nvPr>
        </p:nvSpPr>
        <p:spPr>
          <a:xfrm>
            <a:off x="311700" y="1152476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311700" y="1263357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3733800" y="1657352"/>
            <a:ext cx="22691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3886204" y="3562352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6324600" y="3562352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6400804" y="2952752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3962404" y="2952752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4267200" y="514352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685801" y="666752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17" name="Google Shape;217;p17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224" name="Google Shape;224;p18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ତୁମ ଜେଜେ ଓ ଜେଜେମା ଙ୍କର ନାମ ମନେରଖ |</a:t>
            </a:r>
            <a:r>
              <a:rPr b="1" lang="en-GB" sz="4400"/>
              <a:t>     </a:t>
            </a:r>
            <a:endParaRPr b="1" sz="4400"/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7620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p1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10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0" y="59055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/>
              <a:t>ଖରା ,ବର୍ଷା,ଶୀତ</a:t>
            </a:r>
            <a:endParaRPr sz="6000"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85950"/>
            <a:ext cx="2573867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0"/>
            <a:ext cx="9144000" cy="45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82770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0150"/>
            <a:ext cx="9144000" cy="3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0" y="1"/>
            <a:ext cx="34290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 u="sng"/>
              <a:t>ଯୁକ୍ତାକ୍ଷର ଶବ୍ଦ</a:t>
            </a:r>
            <a:endParaRPr b="1" sz="4800" u="sng"/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152400" y="819150"/>
            <a:ext cx="8991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lnSpcReduction="1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ମୁକ୍ତାପୁର                ଛଚିନ୍ଦ୍ରା  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ଭକ୍ତବନ୍ଧୁ                 କାଙ୍କଡ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ଧନୀବ୍ୟକ୍ତି               ଭେଣ୍ଡି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ସନ୍ଧ୍ୟା                    ବସ୍ତା ବସ୍ତା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ଅସ୍ତ                       ଥଣ୍ଡା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ସପ୍ତାହ                    ଅଞ୍ଚଳ  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ସ୍କୁଲ                       ପିନ୍ଧୁ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କାଗଜଡଙ୍ଗା               ଆମ୍ବ    </a:t>
            </a:r>
            <a:endParaRPr/>
          </a:p>
          <a:p>
            <a:pPr indent="-13793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