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KuZklVUSV04NOToSezXNO0k13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xEtosk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xEtos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8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ଉପକ୍ରମ , ପଠନ କ୍ରିୟା  ଓ ଯୁକ୍ତାକ୍ଷର ଶବ୍ଦ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72" name="Google Shape;172;p12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311700" y="797266"/>
            <a:ext cx="8520600" cy="106710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                     </a:t>
            </a:r>
            <a:r>
              <a:rPr lang="en-GB" sz="3500">
                <a:solidFill>
                  <a:srgbClr val="FF0000"/>
                </a:solidFill>
              </a:rPr>
              <a:t>ନମୁନା-୧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3596659" y="2085009"/>
            <a:ext cx="1956816" cy="9692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                       </a:t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78031" y="61142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201670" y="685803"/>
            <a:ext cx="3684535" cy="4295891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4343400" y="971550"/>
            <a:ext cx="3260364" cy="1695298"/>
          </a:xfrm>
          <a:prstGeom prst="rect">
            <a:avLst/>
          </a:prstGeom>
          <a:solidFill>
            <a:srgbClr val="72EA3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ଖାଇବା ଆଗରୁ ହାତ ଧୋଇବା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ରୋଗ ବଇରୋଗ ଦୂରେଇ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ପାଠ ପଢ଼ି ବଡ଼ ମଣିଷ ହେବ।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ଦେଶ ପାଇଁ ଆମେ ଜୀବନ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4044678" y="2095992"/>
            <a:ext cx="2063592" cy="294914"/>
          </a:xfrm>
          <a:prstGeom prst="rect">
            <a:avLst/>
          </a:prstGeom>
          <a:noFill/>
          <a:ln>
            <a:noFill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4419600" y="3105151"/>
            <a:ext cx="2063592" cy="1618353"/>
          </a:xfrm>
          <a:prstGeom prst="rect">
            <a:avLst/>
          </a:prstGeom>
          <a:solidFill>
            <a:srgbClr val="B6DDE7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ହାତୀ          ନୀତି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ଯୋଗ         ମୂଷା        ଭୋକ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ଚେର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ନୌକା        ଶାରୀ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6934200" y="3409950"/>
            <a:ext cx="1978450" cy="11413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ଶ     ର      ଧ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      ଯ    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ଝ     ମ     ଟ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7010400" y="3028951"/>
            <a:ext cx="1770734" cy="38724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ଅକ୍ଷର ସ୍ତର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4572000" y="2724151"/>
            <a:ext cx="1794476" cy="38724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4724400" y="438150"/>
            <a:ext cx="2526718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ଅନୁଛେଦ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 flipH="1">
            <a:off x="533406" y="146549"/>
            <a:ext cx="3001123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ଗପ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  |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09551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11" name="Google Shape;211;p16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1200150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0"/>
            <a:ext cx="1828800" cy="91440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0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2950"/>
            <a:ext cx="914400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0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140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"/>
            <a:ext cx="3429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 u="sng"/>
              <a:t>ଯୁକ୍ତାକ୍ଷର ଶବ୍ଦ</a:t>
            </a:r>
            <a:endParaRPr b="1" sz="4800" u="sng"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152400" y="819150"/>
            <a:ext cx="8991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ବେଙ୍ଗୁଲୀ              କଙ୍କଡା               ବୃଦ୍ଧ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ଚତୁର୍ଦ୍ଦିଗ                ମାଙ୍କଡ              ବୁଦ୍ଧିମାନ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ସର୍ଦ୍ଦାର                  କଣ୍ଠରୁଦ୍ଧ             ନିଶ୍ଚୟ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ମର୍ଦ୍ଦଳ                   ଥଣ୍ଡାପାଗ            ପଶ୍ଚିମଦିଗ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ସଙ୍ଗୀତ                  ଦୁର୍ଦ୍ଦଶା               ଉତ୍ତରଦିଗ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ନିର୍ଦ୍ଦେଶ                  ନିଶ୍ଚଳ               ଚତୁର୍ଦ୍ଦଶୀ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ଉଦ୍ଭାବନ                 ନିଃଶବ୍ଦ              ଉଦ୍ଭିଦ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ପାଣିଧଣ୍ଡ                 ନିର୍ଦ୍ଦିଷ୍ଟ               ଉଦ୍ଧାର</a:t>
            </a:r>
            <a:endParaRPr/>
          </a:p>
          <a:p>
            <a:pPr indent="-13793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8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54" name="Google Shape;154;p10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n-GB" sz="5400">
                <a:solidFill>
                  <a:schemeClr val="dk1"/>
                </a:solidFill>
              </a:rPr>
              <a:t>ଶ୍ରେଣୀ ଫର୍ଦ୍ଦଟିକୁ ଅଭ୍ୟାସ କର|</a:t>
            </a:r>
            <a:r>
              <a:rPr b="1" lang="en-GB" sz="5400"/>
              <a:t>     </a:t>
            </a:r>
            <a:endParaRPr b="1" sz="5400"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