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gipKcq4kzTW915ywUpB+rnPGgY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CLASS: IV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ଓଡିଆ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ମାଟି ଗଲା ବିଗିଡି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ଉପକ୍ରମ , କାର୍ଯ୍ୟକଳାପ ଓ ବିଷୟ ପଠନ                          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39130"/>
            <a:ext cx="9144000" cy="13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0" y="-19049"/>
            <a:ext cx="9144270" cy="528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4275" y="83525"/>
            <a:ext cx="1232526" cy="5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648" y="0"/>
            <a:ext cx="9339943" cy="524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1467" y="12070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646" y="-1"/>
            <a:ext cx="9218645" cy="521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218645" cy="523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6125" y="0"/>
            <a:ext cx="1232526" cy="3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6"/>
          <p:cNvPicPr preferRelativeResize="0"/>
          <p:nvPr/>
        </p:nvPicPr>
        <p:blipFill rotWithShape="1">
          <a:blip r:embed="rId3">
            <a:alphaModFix/>
          </a:blip>
          <a:srcRect b="39242" l="0" r="0" t="0"/>
          <a:stretch/>
        </p:blipFill>
        <p:spPr>
          <a:xfrm>
            <a:off x="0" y="93305"/>
            <a:ext cx="9144000" cy="493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2655" y="284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Sachita Pati</dc:creator>
</cp:coreProperties>
</file>