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15" roundtripDataSignature="AMtx7mi0dztd8bRBHAUcaTw15BXrdI882A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2" name="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commentAuthors" Target="commentAuthors.xml"/><Relationship Id="rId9" Type="http://schemas.openxmlformats.org/officeDocument/2006/relationships/slide" Target="slides/slide3.xml"/><Relationship Id="rId15" Type="http://customschemas.google.com/relationships/presentationmetadata" Target="metadata"/><Relationship Id="rId14" Type="http://schemas.openxmlformats.org/officeDocument/2006/relationships/slide" Target="slides/slide8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20-06-17T16:36:04.724">
    <p:pos x="6000" y="0"/>
    <p:text>1. The logo in the centre looks bad. take it to TOP-LEFT
2. Where in ODM E Group Logo, here? 
3. What about, Closing Slide? 
Similar changes, pending in Kids World PPT as well +amanrouniyar@odmegroup.org
_Assigned to you_
-Swoyan Satyendu</p:text>
    <p:extLst>
      <p:ext uri="{C676402C-5697-4E1C-873F-D02D1690AC5C}">
        <p15:threadingInfo timeZoneBias="0"/>
      </p:ext>
      <p:ext uri="http://customooxmlschemas.google.com/">
        <go:slidesCustomData xmlns:go="http://customooxmlschemas.google.com/" commentPostId="AAAAgtT8Ww8"/>
      </p:ext>
    </p:extLst>
  </p:cm>
  <p:cm authorId="0" idx="2" dt="2020-06-17T16:36:04.720">
    <p:pos x="6000" y="100"/>
    <p:text>+amanrouniyar@odmegroup.org How come the website here is ODM Egroup and not ODM PS?
_Assigned to you_
-Swoyan Satyendu</p:text>
    <p:extLst>
      <p:ext uri="{C676402C-5697-4E1C-873F-D02D1690AC5C}">
        <p15:threadingInfo timeZoneBias="0"/>
      </p:ext>
      <p:ext uri="http://customooxmlschemas.google.com/">
        <go:slidesCustomData xmlns:go="http://customooxmlschemas.google.com/" commentPostId="AAAAgtT8Ww4"/>
      </p:ext>
    </p:extLs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or-IN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0" name="Google Shape;9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4" name="Google Shape;10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or-I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6" name="Google Shape;11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or-I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4" name="Google Shape;124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or-I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7" name="Google Shape;147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2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2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or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1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1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72" name="Google Shape;72;p21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73" name="Google Shape;73;p2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2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or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2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9" name="Google Shape;79;p2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2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or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3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23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" name="Google Shape;85;p2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2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2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or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3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3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4" name="Google Shape;24;p1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or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or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" name="Google Shape;34;p1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or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6"/>
          <p:cNvSpPr txBox="1"/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9" name="Google Shape;39;p16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16"/>
          <p:cNvSpPr txBox="1"/>
          <p:nvPr>
            <p:ph idx="12" type="sldNum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or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7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4" name="Google Shape;44;p17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5" name="Google Shape;45;p1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or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18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1" name="Google Shape;51;p18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2" name="Google Shape;52;p18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3" name="Google Shape;53;p18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4" name="Google Shape;54;p1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or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or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0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0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5" name="Google Shape;65;p20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6" name="Google Shape;66;p2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2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or-I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or-I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comments" Target="../comments/comment1.xml"/><Relationship Id="rId4" Type="http://schemas.openxmlformats.org/officeDocument/2006/relationships/image" Target="../media/image7.jpg"/><Relationship Id="rId5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png"/><Relationship Id="rId4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13.png"/><Relationship Id="rId5" Type="http://schemas.openxmlformats.org/officeDocument/2006/relationships/image" Target="../media/image12.png"/><Relationship Id="rId6" Type="http://schemas.openxmlformats.org/officeDocument/2006/relationships/image" Target="../media/image3.png"/><Relationship Id="rId7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Relationship Id="rId4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5036829"/>
            <a:ext cx="9144000" cy="1821172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2"/>
          <p:cNvSpPr txBox="1"/>
          <p:nvPr/>
        </p:nvSpPr>
        <p:spPr>
          <a:xfrm>
            <a:off x="0" y="533400"/>
            <a:ext cx="8763000" cy="91766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b="1" i="0" lang="or-IN" sz="30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ODM PUBLIC SCHOOL</a:t>
            </a:r>
            <a:endParaRPr b="1" i="0" sz="29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2"/>
          <p:cNvSpPr txBox="1"/>
          <p:nvPr/>
        </p:nvSpPr>
        <p:spPr>
          <a:xfrm>
            <a:off x="609600" y="1981200"/>
            <a:ext cx="8153400" cy="35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t/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b="1" i="0" lang="or-IN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CLASS :3</a:t>
            </a:r>
            <a:endParaRPr b="1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b="1" i="0" lang="or-IN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SUBJECT : ODIA</a:t>
            </a:r>
            <a:endParaRPr b="1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b="1" i="0" lang="or-IN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CHAPTER NUMBER: 08</a:t>
            </a:r>
            <a:endParaRPr b="1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b="1" i="0" lang="or-IN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CHAPTER NAME :ସୁନ୍ଦର ଆମ ଘର       </a:t>
            </a:r>
            <a:endParaRPr b="1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or-IN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SUBTOPIC :  ଉପକ୍ରମ ,କବିତା ଆବୃତ୍ତି ଓ କଠିନ ଶବ୍ଦ     </a:t>
            </a:r>
            <a:endParaRPr b="1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5" name="Google Shape;95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781800" y="228600"/>
            <a:ext cx="2041770" cy="1344143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48272" y="84149"/>
            <a:ext cx="1608600" cy="10590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5"/>
          <p:cNvSpPr txBox="1"/>
          <p:nvPr>
            <p:ph type="title"/>
          </p:nvPr>
        </p:nvSpPr>
        <p:spPr>
          <a:xfrm>
            <a:off x="457200" y="274638"/>
            <a:ext cx="8229600" cy="7921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800"/>
              <a:buFont typeface="Calibri"/>
              <a:buNone/>
            </a:pPr>
            <a:r>
              <a:rPr lang="or-IN" sz="4800">
                <a:solidFill>
                  <a:srgbClr val="FF0000"/>
                </a:solidFill>
              </a:rPr>
              <a:t>ସୁନ୍ଦର  ଆମ  ଘର</a:t>
            </a:r>
            <a:endParaRPr sz="4800">
              <a:solidFill>
                <a:srgbClr val="FF0000"/>
              </a:solidFill>
            </a:endParaRPr>
          </a:p>
        </p:txBody>
      </p:sp>
      <p:sp>
        <p:nvSpPr>
          <p:cNvPr id="108" name="Google Shape;108;p5"/>
          <p:cNvSpPr txBox="1"/>
          <p:nvPr>
            <p:ph idx="1" type="body"/>
          </p:nvPr>
        </p:nvSpPr>
        <p:spPr>
          <a:xfrm>
            <a:off x="0" y="1143000"/>
            <a:ext cx="8686800" cy="55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b="1" lang="or-IN">
                <a:latin typeface="Calibri"/>
                <a:ea typeface="Calibri"/>
                <a:cs typeface="Calibri"/>
                <a:sym typeface="Calibri"/>
              </a:rPr>
              <a:t> ଆମେ ଯେଉଁ ଘରେ ରହୁ ସିଏ ଭାରି ସୁନ୍ଦର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b="1" lang="or-IN">
                <a:latin typeface="Calibri"/>
                <a:ea typeface="Calibri"/>
                <a:cs typeface="Calibri"/>
                <a:sym typeface="Calibri"/>
              </a:rPr>
              <a:t> ଧୂଳି ଅଳନ୍ଧୁ  ନଥାଏ ବଡ ସଫାସୁତର     |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b="1" lang="or-IN">
                <a:latin typeface="Calibri"/>
                <a:ea typeface="Calibri"/>
                <a:cs typeface="Calibri"/>
                <a:sym typeface="Calibri"/>
              </a:rPr>
              <a:t> ଜାତିଜାତି  ମନ୍ଦାରରେ ହସେ ଆମ ବଗିଚା 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b="1" lang="or-IN">
                <a:latin typeface="Calibri"/>
                <a:ea typeface="Calibri"/>
                <a:cs typeface="Calibri"/>
                <a:sym typeface="Calibri"/>
              </a:rPr>
              <a:t> ନିରିମଳ  ପରିବେଶ  ଚାରିଆଡ  ଫରଚା   |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b="1" lang="or-IN">
                <a:latin typeface="Calibri"/>
                <a:ea typeface="Calibri"/>
                <a:cs typeface="Calibri"/>
                <a:sym typeface="Calibri"/>
              </a:rPr>
              <a:t> ଘରଟି ଆମର ଅଛି ନଈବନ୍ଧ କଡରେ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b="1" lang="or-IN">
                <a:latin typeface="Calibri"/>
                <a:ea typeface="Calibri"/>
                <a:cs typeface="Calibri"/>
                <a:sym typeface="Calibri"/>
              </a:rPr>
              <a:t> ଅପରାଜିତାର  ଲତା  ମାଡିଥାଏ  ବାଡରେ  |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b="1" lang="or-IN">
                <a:latin typeface="Calibri"/>
                <a:ea typeface="Calibri"/>
                <a:cs typeface="Calibri"/>
                <a:sym typeface="Calibri"/>
              </a:rPr>
              <a:t> ପଢାପଢି  ସାରିଦେଇ  ଭାଇବନ୍ଧୁ  ମେଳରେ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b="1" lang="or-IN">
                <a:latin typeface="Calibri"/>
                <a:ea typeface="Calibri"/>
                <a:cs typeface="Calibri"/>
                <a:sym typeface="Calibri"/>
              </a:rPr>
              <a:t> ଆନନ୍ଦରେ  ଖେଳ ଖେଳୁ ନିତି  ସଞ୍ଜବେଳରେ  |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b="1" lang="or-IN">
                <a:latin typeface="Calibri"/>
                <a:ea typeface="Calibri"/>
                <a:cs typeface="Calibri"/>
                <a:sym typeface="Calibri"/>
              </a:rPr>
              <a:t> ସୁନ୍ଦର ଘରକୁ  ଆମେ  କରୁନା  ତ  ଅସନା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b="1" lang="or-IN">
                <a:latin typeface="Calibri"/>
                <a:ea typeface="Calibri"/>
                <a:cs typeface="Calibri"/>
                <a:sym typeface="Calibri"/>
              </a:rPr>
              <a:t> ଆନନ୍ଦରେ  ଥାଉ ସଦା  ମନମାରି  ବସୁନା    |</a:t>
            </a:r>
            <a:endParaRPr/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  <p:pic>
        <p:nvPicPr>
          <p:cNvPr id="109" name="Google Shape;109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48400" y="0"/>
            <a:ext cx="2895600" cy="240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48400" y="2286000"/>
            <a:ext cx="2895601" cy="236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077200" y="3505200"/>
            <a:ext cx="1066800" cy="9674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054862" y="2209800"/>
            <a:ext cx="1089138" cy="8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448272" y="84149"/>
            <a:ext cx="1608600" cy="10590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6"/>
          <p:cNvSpPr txBox="1"/>
          <p:nvPr>
            <p:ph type="title"/>
          </p:nvPr>
        </p:nvSpPr>
        <p:spPr>
          <a:xfrm>
            <a:off x="152400" y="0"/>
            <a:ext cx="7494600" cy="67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25000"/>
              <a:buFont typeface="Calibri"/>
              <a:buNone/>
            </a:pPr>
            <a:r>
              <a:rPr lang="or-IN" u="sng">
                <a:solidFill>
                  <a:srgbClr val="FF0000"/>
                </a:solidFill>
              </a:rPr>
              <a:t> କଠିନଶବ୍ଦ  </a:t>
            </a:r>
            <a:br>
              <a:rPr lang="or-IN" u="sng">
                <a:solidFill>
                  <a:srgbClr val="FF0000"/>
                </a:solidFill>
              </a:rPr>
            </a:br>
            <a:r>
              <a:rPr lang="or-IN"/>
              <a:t>ଅଳନ୍ଧୁ- ମସୀ</a:t>
            </a:r>
            <a:br>
              <a:rPr lang="or-IN" u="sng">
                <a:solidFill>
                  <a:srgbClr val="FF0000"/>
                </a:solidFill>
              </a:rPr>
            </a:br>
            <a:r>
              <a:rPr lang="or-IN"/>
              <a:t>ଜାତି ଜାତି – ବିଭିନ୍ନ ରକମର</a:t>
            </a:r>
            <a:br>
              <a:rPr lang="or-IN"/>
            </a:br>
            <a:r>
              <a:rPr lang="or-IN"/>
              <a:t>ସଞ୍ଜବେଳ –ସନ୍ଧ୍ୟା ସମୟ </a:t>
            </a:r>
            <a:br>
              <a:rPr lang="or-IN"/>
            </a:br>
            <a:r>
              <a:rPr lang="or-IN"/>
              <a:t>ଅସନା- ଅପରିଷ୍କାର </a:t>
            </a:r>
            <a:br>
              <a:rPr lang="or-IN" u="sng">
                <a:solidFill>
                  <a:srgbClr val="FF0000"/>
                </a:solidFill>
              </a:rPr>
            </a:br>
            <a:r>
              <a:rPr lang="or-IN"/>
              <a:t>ପରିବେଶ –ପରିସ୍ଥିତି ଓ ପରିବେଷ୍ଟନୀର ସମାହାର </a:t>
            </a:r>
            <a:br>
              <a:rPr lang="or-IN" u="sng">
                <a:solidFill>
                  <a:srgbClr val="FF0000"/>
                </a:solidFill>
              </a:rPr>
            </a:br>
            <a:r>
              <a:rPr lang="or-IN"/>
              <a:t>(ଉଦାହରଣ –ଚିଲିକା ତୀରର ମନୋରମ ପରିବେଶ)</a:t>
            </a:r>
            <a:br>
              <a:rPr lang="or-IN"/>
            </a:br>
            <a:r>
              <a:rPr lang="or-IN"/>
              <a:t>ନିରିମଳ –ସ୍ଵଚ୍ଛ,ପରିଷ୍କାର  </a:t>
            </a:r>
            <a:br>
              <a:rPr lang="or-IN" u="sng">
                <a:solidFill>
                  <a:srgbClr val="FF0000"/>
                </a:solidFill>
              </a:rPr>
            </a:br>
            <a:r>
              <a:rPr lang="or-IN" u="sng">
                <a:solidFill>
                  <a:srgbClr val="FF0000"/>
                </a:solidFill>
              </a:rPr>
              <a:t>ସମାନ ଉଚ୍ଚାରଣ ଶବ୍ଦ </a:t>
            </a:r>
            <a:br>
              <a:rPr lang="or-IN" u="sng">
                <a:solidFill>
                  <a:srgbClr val="FF0000"/>
                </a:solidFill>
              </a:rPr>
            </a:br>
            <a:r>
              <a:rPr lang="or-IN" sz="3600"/>
              <a:t>କଡରେ   -  ବାଡରେ</a:t>
            </a:r>
            <a:br>
              <a:rPr lang="or-IN" sz="3600"/>
            </a:br>
            <a:r>
              <a:rPr lang="or-IN" sz="3600"/>
              <a:t>ମେଳରେ   - ବେଳରେ </a:t>
            </a:r>
            <a:br>
              <a:rPr lang="or-IN" sz="3600"/>
            </a:br>
            <a:r>
              <a:rPr lang="or-IN" sz="3600"/>
              <a:t>ଅସନା    -   ବସୁନା </a:t>
            </a:r>
            <a:br>
              <a:rPr lang="or-IN" sz="3600"/>
            </a:br>
            <a:r>
              <a:rPr lang="or-IN" sz="3600"/>
              <a:t> </a:t>
            </a:r>
            <a:br>
              <a:rPr lang="or-IN" sz="3600"/>
            </a:br>
            <a:br>
              <a:rPr lang="or-IN" sz="3200"/>
            </a:br>
            <a:endParaRPr sz="3200">
              <a:solidFill>
                <a:srgbClr val="FF0000"/>
              </a:solidFill>
            </a:endParaRPr>
          </a:p>
        </p:txBody>
      </p:sp>
      <p:pic>
        <p:nvPicPr>
          <p:cNvPr id="120" name="Google Shape;120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0" y="84150"/>
            <a:ext cx="2895599" cy="2514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48272" y="84149"/>
            <a:ext cx="1608600" cy="10590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7"/>
          <p:cNvSpPr txBox="1"/>
          <p:nvPr>
            <p:ph type="title"/>
          </p:nvPr>
        </p:nvSpPr>
        <p:spPr>
          <a:xfrm>
            <a:off x="76200" y="84150"/>
            <a:ext cx="8991600" cy="632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Calibri"/>
              <a:buNone/>
            </a:pPr>
            <a:r>
              <a:rPr lang="or-IN" sz="4900" u="sng">
                <a:solidFill>
                  <a:srgbClr val="FF0000"/>
                </a:solidFill>
              </a:rPr>
              <a:t>ପ୍ରଶ୍ନ ଉତ୍ତର ଦିଅ </a:t>
            </a:r>
            <a:br>
              <a:rPr lang="or-IN" u="sng">
                <a:solidFill>
                  <a:srgbClr val="FF0000"/>
                </a:solidFill>
              </a:rPr>
            </a:br>
            <a:br>
              <a:rPr lang="or-IN" sz="3100" u="sng">
                <a:solidFill>
                  <a:srgbClr val="FF0000"/>
                </a:solidFill>
              </a:rPr>
            </a:br>
            <a:r>
              <a:rPr lang="or-IN"/>
              <a:t>ଆମେ ରହୁଥିବା ଘରଟି କିପରି ଅଟେ ?</a:t>
            </a:r>
            <a:br>
              <a:rPr lang="or-IN"/>
            </a:br>
            <a:r>
              <a:rPr lang="or-IN"/>
              <a:t>ଆମେ ଆମ ଘରକୁ କିପରି ରଖିବା ଉଚିତ ? </a:t>
            </a:r>
            <a:br>
              <a:rPr lang="or-IN"/>
            </a:br>
            <a:r>
              <a:rPr lang="or-IN"/>
              <a:t>ଜାତି ଜାତି  ମନ୍ଦାରରେ କଣ ହସିଉଠେ ?</a:t>
            </a:r>
            <a:br>
              <a:rPr lang="or-IN"/>
            </a:br>
            <a:r>
              <a:rPr lang="or-IN"/>
              <a:t>ଘରଟି ଆମର କେଉଁଠାରେ ଅବସ୍ଥିତ ?</a:t>
            </a:r>
            <a:br>
              <a:rPr lang="or-IN"/>
            </a:br>
            <a:r>
              <a:rPr lang="or-IN"/>
              <a:t>ବାଡରେ କେଉଁ ଲତା ମାଡିଥାଏ ?</a:t>
            </a:r>
            <a:br>
              <a:rPr lang="or-IN"/>
            </a:br>
            <a:r>
              <a:rPr lang="or-IN"/>
              <a:t>ଆମେ କଣ ସାରିଦେଇ ଭାଇବନ୍ଧୁ ମେଳରେ ଖେଳ ଖେଳୁ ?</a:t>
            </a:r>
            <a:br>
              <a:rPr lang="or-IN"/>
            </a:br>
            <a:r>
              <a:rPr lang="or-IN"/>
              <a:t>ଆମେ ଆନନ୍ଦ ମନରେ କେତେ ବେଳେ ଖେଳ ଖେଳୁ ?</a:t>
            </a:r>
            <a:br>
              <a:rPr lang="or-IN"/>
            </a:br>
            <a:r>
              <a:rPr lang="or-IN"/>
              <a:t>ସୁନ୍ଦର ଘରକୁ ଆମେ କଣ କରିବା ଉଚିତ ନୁହେଁ ଓ କିପରି ରଖିବା ଉଚିତ ?</a:t>
            </a:r>
            <a:br>
              <a:rPr lang="or-IN" sz="3600"/>
            </a:br>
            <a:endParaRPr sz="3600">
              <a:solidFill>
                <a:srgbClr val="FF0000"/>
              </a:solidFill>
            </a:endParaRPr>
          </a:p>
        </p:txBody>
      </p:sp>
      <p:pic>
        <p:nvPicPr>
          <p:cNvPr id="128" name="Google Shape;128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33886" y="1028000"/>
            <a:ext cx="2757714" cy="281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48272" y="84149"/>
            <a:ext cx="1608600" cy="10590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8"/>
          <p:cNvSpPr txBox="1"/>
          <p:nvPr>
            <p:ph type="ctrTitle"/>
          </p:nvPr>
        </p:nvSpPr>
        <p:spPr>
          <a:xfrm>
            <a:off x="609600" y="228600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5400"/>
              <a:buFont typeface="Calibri"/>
              <a:buNone/>
            </a:pPr>
            <a:r>
              <a:rPr b="1" lang="or-IN" sz="5400" u="sng">
                <a:solidFill>
                  <a:srgbClr val="FF0000"/>
                </a:solidFill>
              </a:rPr>
              <a:t>ଗୃହକର୍ମ</a:t>
            </a:r>
            <a:endParaRPr b="1" sz="5400" u="sng">
              <a:solidFill>
                <a:srgbClr val="FF0000"/>
              </a:solidFill>
            </a:endParaRPr>
          </a:p>
        </p:txBody>
      </p:sp>
      <p:sp>
        <p:nvSpPr>
          <p:cNvPr id="135" name="Google Shape;135;p8"/>
          <p:cNvSpPr txBox="1"/>
          <p:nvPr>
            <p:ph idx="1" type="subTitle"/>
          </p:nvPr>
        </p:nvSpPr>
        <p:spPr>
          <a:xfrm>
            <a:off x="0" y="1447800"/>
            <a:ext cx="868680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100"/>
              <a:buNone/>
            </a:pPr>
            <a:r>
              <a:rPr b="1" lang="or-IN" sz="5100">
                <a:solidFill>
                  <a:schemeClr val="dk1"/>
                </a:solidFill>
              </a:rPr>
              <a:t> କବିତା ଟିକୁ ମନେରଖ    |</a:t>
            </a:r>
            <a:r>
              <a:rPr b="1" lang="or-IN" sz="5800"/>
              <a:t>     </a:t>
            </a:r>
            <a:endParaRPr b="1" sz="5800"/>
          </a:p>
        </p:txBody>
      </p:sp>
      <p:pic>
        <p:nvPicPr>
          <p:cNvPr id="136" name="Google Shape;136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600" y="2590800"/>
            <a:ext cx="6705600" cy="388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02225" y="103650"/>
            <a:ext cx="2041800" cy="13440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9"/>
          <p:cNvSpPr txBox="1"/>
          <p:nvPr>
            <p:ph type="title"/>
          </p:nvPr>
        </p:nvSpPr>
        <p:spPr>
          <a:xfrm>
            <a:off x="0" y="859675"/>
            <a:ext cx="8229600" cy="129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Calibri"/>
              <a:buNone/>
            </a:pPr>
            <a:r>
              <a:rPr b="1" lang="or-IN" sz="3600" u="sng">
                <a:solidFill>
                  <a:srgbClr val="FF0000"/>
                </a:solidFill>
              </a:rPr>
              <a:t>ଲବ୍ଧ ଜ୍ଞାନର ଫଳାଫଳ-</a:t>
            </a:r>
            <a:br>
              <a:rPr lang="or-IN" sz="3600">
                <a:solidFill>
                  <a:srgbClr val="FF0000"/>
                </a:solidFill>
              </a:rPr>
            </a:br>
            <a:r>
              <a:rPr lang="or-IN" sz="3600">
                <a:solidFill>
                  <a:srgbClr val="FF0000"/>
                </a:solidFill>
              </a:rPr>
              <a:t>ପିଲାମାନଙ୍କର  ଶ୍ରବଣ,କଥନ,ପଠନ ଓ କବିତା ଆବୃତ୍ତି  ଶୈଳୀର ଅଭିବୃଦ୍ଧି ଘଟିବ |</a:t>
            </a:r>
            <a:endParaRPr sz="3600">
              <a:solidFill>
                <a:srgbClr val="FF0000"/>
              </a:solidFill>
            </a:endParaRPr>
          </a:p>
        </p:txBody>
      </p:sp>
      <p:pic>
        <p:nvPicPr>
          <p:cNvPr id="143" name="Google Shape;143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02205" y="7"/>
            <a:ext cx="2041800" cy="1344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44" name="Google Shape;144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71600" y="3513350"/>
            <a:ext cx="5943599" cy="2506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0"/>
          <p:cNvSpPr txBox="1"/>
          <p:nvPr/>
        </p:nvSpPr>
        <p:spPr>
          <a:xfrm>
            <a:off x="602638" y="1088900"/>
            <a:ext cx="7801200" cy="474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45720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or-IN" sz="4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THANKING YOU</a:t>
            </a:r>
            <a:endParaRPr b="1" i="0" sz="4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or-IN" sz="4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ODM EDUCATIONAL GROUP</a:t>
            </a:r>
            <a:endParaRPr b="1" i="0" sz="40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0" name="Google Shape;150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48272" y="84149"/>
            <a:ext cx="1608600" cy="10590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2021-03-21T16:27:02Z</dcterms:created>
  <dc:creator>USER</dc:creator>
</cp:coreProperties>
</file>