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54" r:id="rId2"/>
    <p:sldId id="257" r:id="rId3"/>
    <p:sldId id="367" r:id="rId4"/>
    <p:sldId id="365" r:id="rId5"/>
    <p:sldId id="366" r:id="rId6"/>
    <p:sldId id="362" r:id="rId7"/>
    <p:sldId id="359" r:id="rId8"/>
    <p:sldId id="364" r:id="rId9"/>
    <p:sldId id="356" r:id="rId10"/>
    <p:sldId id="35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552" y="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B2C09-6245-4EAD-B8E9-FB1B557C6A2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0A5CEC5C-68E8-403F-AE00-2C960903D7A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54A09D72-C9AA-40E2-B8E6-964993F03E17}"/>
              </a:ext>
            </a:extLst>
          </p:cNvPr>
          <p:cNvSpPr>
            <a:spLocks noGrp="1"/>
          </p:cNvSpPr>
          <p:nvPr>
            <p:ph type="dt" sz="half" idx="10"/>
          </p:nvPr>
        </p:nvSpPr>
        <p:spPr/>
        <p:txBody>
          <a:bodyPr/>
          <a:lstStyle/>
          <a:p>
            <a:fld id="{35060390-60E3-45FC-9ECA-FCE516119AAD}" type="datetimeFigureOut">
              <a:rPr lang="en-IN" smtClean="0"/>
              <a:t>18-12-2021</a:t>
            </a:fld>
            <a:endParaRPr lang="en-IN"/>
          </a:p>
        </p:txBody>
      </p:sp>
      <p:sp>
        <p:nvSpPr>
          <p:cNvPr id="5" name="Footer Placeholder 4">
            <a:extLst>
              <a:ext uri="{FF2B5EF4-FFF2-40B4-BE49-F238E27FC236}">
                <a16:creationId xmlns:a16="http://schemas.microsoft.com/office/drawing/2014/main" id="{5E474479-FE97-4369-B2FE-BD4DCFFCB3E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971D52A-FCFC-416D-BDBB-FD4934A73227}"/>
              </a:ext>
            </a:extLst>
          </p:cNvPr>
          <p:cNvSpPr>
            <a:spLocks noGrp="1"/>
          </p:cNvSpPr>
          <p:nvPr>
            <p:ph type="sldNum" sz="quarter" idx="12"/>
          </p:nvPr>
        </p:nvSpPr>
        <p:spPr/>
        <p:txBody>
          <a:bodyPr/>
          <a:lstStyle/>
          <a:p>
            <a:fld id="{FF8D8136-F578-49D0-A477-F47BDE414864}" type="slidenum">
              <a:rPr lang="en-IN" smtClean="0"/>
              <a:t>‹#›</a:t>
            </a:fld>
            <a:endParaRPr lang="en-IN"/>
          </a:p>
        </p:txBody>
      </p:sp>
    </p:spTree>
    <p:extLst>
      <p:ext uri="{BB962C8B-B14F-4D97-AF65-F5344CB8AC3E}">
        <p14:creationId xmlns:p14="http://schemas.microsoft.com/office/powerpoint/2010/main" val="4618767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986DDB-B510-4181-A2C7-0208BDD3C8BE}"/>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35EFB1ED-83D4-4967-A3B6-A0973D1B283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3AE2622-73A2-4803-8D67-B2D8FE4C7EC7}"/>
              </a:ext>
            </a:extLst>
          </p:cNvPr>
          <p:cNvSpPr>
            <a:spLocks noGrp="1"/>
          </p:cNvSpPr>
          <p:nvPr>
            <p:ph type="dt" sz="half" idx="10"/>
          </p:nvPr>
        </p:nvSpPr>
        <p:spPr/>
        <p:txBody>
          <a:bodyPr/>
          <a:lstStyle/>
          <a:p>
            <a:fld id="{35060390-60E3-45FC-9ECA-FCE516119AAD}" type="datetimeFigureOut">
              <a:rPr lang="en-IN" smtClean="0"/>
              <a:t>18-12-2021</a:t>
            </a:fld>
            <a:endParaRPr lang="en-IN"/>
          </a:p>
        </p:txBody>
      </p:sp>
      <p:sp>
        <p:nvSpPr>
          <p:cNvPr id="5" name="Footer Placeholder 4">
            <a:extLst>
              <a:ext uri="{FF2B5EF4-FFF2-40B4-BE49-F238E27FC236}">
                <a16:creationId xmlns:a16="http://schemas.microsoft.com/office/drawing/2014/main" id="{2E3FB015-EF30-4895-8DD0-F922A8E2324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A062623-8E4F-4BC6-9AA0-479D664E2768}"/>
              </a:ext>
            </a:extLst>
          </p:cNvPr>
          <p:cNvSpPr>
            <a:spLocks noGrp="1"/>
          </p:cNvSpPr>
          <p:nvPr>
            <p:ph type="sldNum" sz="quarter" idx="12"/>
          </p:nvPr>
        </p:nvSpPr>
        <p:spPr/>
        <p:txBody>
          <a:bodyPr/>
          <a:lstStyle/>
          <a:p>
            <a:fld id="{FF8D8136-F578-49D0-A477-F47BDE414864}" type="slidenum">
              <a:rPr lang="en-IN" smtClean="0"/>
              <a:t>‹#›</a:t>
            </a:fld>
            <a:endParaRPr lang="en-IN"/>
          </a:p>
        </p:txBody>
      </p:sp>
    </p:spTree>
    <p:extLst>
      <p:ext uri="{BB962C8B-B14F-4D97-AF65-F5344CB8AC3E}">
        <p14:creationId xmlns:p14="http://schemas.microsoft.com/office/powerpoint/2010/main" val="12597231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D3AE3E2-BB29-4632-98D4-E0B3B2457F9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F7A26A3C-20D6-4355-8252-F263C4D0BCB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D0B598D-3A50-4D8B-81C3-20CBFF87FB2F}"/>
              </a:ext>
            </a:extLst>
          </p:cNvPr>
          <p:cNvSpPr>
            <a:spLocks noGrp="1"/>
          </p:cNvSpPr>
          <p:nvPr>
            <p:ph type="dt" sz="half" idx="10"/>
          </p:nvPr>
        </p:nvSpPr>
        <p:spPr/>
        <p:txBody>
          <a:bodyPr/>
          <a:lstStyle/>
          <a:p>
            <a:fld id="{35060390-60E3-45FC-9ECA-FCE516119AAD}" type="datetimeFigureOut">
              <a:rPr lang="en-IN" smtClean="0"/>
              <a:t>18-12-2021</a:t>
            </a:fld>
            <a:endParaRPr lang="en-IN"/>
          </a:p>
        </p:txBody>
      </p:sp>
      <p:sp>
        <p:nvSpPr>
          <p:cNvPr id="5" name="Footer Placeholder 4">
            <a:extLst>
              <a:ext uri="{FF2B5EF4-FFF2-40B4-BE49-F238E27FC236}">
                <a16:creationId xmlns:a16="http://schemas.microsoft.com/office/drawing/2014/main" id="{0047EDDF-8F2F-4762-B5C3-3261A53484E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36F72B6-2BEA-4D2C-AD48-016BDE172F07}"/>
              </a:ext>
            </a:extLst>
          </p:cNvPr>
          <p:cNvSpPr>
            <a:spLocks noGrp="1"/>
          </p:cNvSpPr>
          <p:nvPr>
            <p:ph type="sldNum" sz="quarter" idx="12"/>
          </p:nvPr>
        </p:nvSpPr>
        <p:spPr/>
        <p:txBody>
          <a:bodyPr/>
          <a:lstStyle/>
          <a:p>
            <a:fld id="{FF8D8136-F578-49D0-A477-F47BDE414864}" type="slidenum">
              <a:rPr lang="en-IN" smtClean="0"/>
              <a:t>‹#›</a:t>
            </a:fld>
            <a:endParaRPr lang="en-IN"/>
          </a:p>
        </p:txBody>
      </p:sp>
    </p:spTree>
    <p:extLst>
      <p:ext uri="{BB962C8B-B14F-4D97-AF65-F5344CB8AC3E}">
        <p14:creationId xmlns:p14="http://schemas.microsoft.com/office/powerpoint/2010/main" val="511652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D7935B-224E-4E24-BDAB-6E448E165E4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48E064B8-DD2C-4F69-930C-52EA25CDA3A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6B65533-4F16-45A0-98FC-A253BEF0293F}"/>
              </a:ext>
            </a:extLst>
          </p:cNvPr>
          <p:cNvSpPr>
            <a:spLocks noGrp="1"/>
          </p:cNvSpPr>
          <p:nvPr>
            <p:ph type="dt" sz="half" idx="10"/>
          </p:nvPr>
        </p:nvSpPr>
        <p:spPr/>
        <p:txBody>
          <a:bodyPr/>
          <a:lstStyle/>
          <a:p>
            <a:fld id="{35060390-60E3-45FC-9ECA-FCE516119AAD}" type="datetimeFigureOut">
              <a:rPr lang="en-IN" smtClean="0"/>
              <a:t>18-12-2021</a:t>
            </a:fld>
            <a:endParaRPr lang="en-IN"/>
          </a:p>
        </p:txBody>
      </p:sp>
      <p:sp>
        <p:nvSpPr>
          <p:cNvPr id="5" name="Footer Placeholder 4">
            <a:extLst>
              <a:ext uri="{FF2B5EF4-FFF2-40B4-BE49-F238E27FC236}">
                <a16:creationId xmlns:a16="http://schemas.microsoft.com/office/drawing/2014/main" id="{FEC91239-68AF-4254-815C-3B22A09DD15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F1F69CD-F07C-4F78-BEC5-1AEA505B6922}"/>
              </a:ext>
            </a:extLst>
          </p:cNvPr>
          <p:cNvSpPr>
            <a:spLocks noGrp="1"/>
          </p:cNvSpPr>
          <p:nvPr>
            <p:ph type="sldNum" sz="quarter" idx="12"/>
          </p:nvPr>
        </p:nvSpPr>
        <p:spPr/>
        <p:txBody>
          <a:bodyPr/>
          <a:lstStyle/>
          <a:p>
            <a:fld id="{FF8D8136-F578-49D0-A477-F47BDE414864}" type="slidenum">
              <a:rPr lang="en-IN" smtClean="0"/>
              <a:t>‹#›</a:t>
            </a:fld>
            <a:endParaRPr lang="en-IN"/>
          </a:p>
        </p:txBody>
      </p:sp>
    </p:spTree>
    <p:extLst>
      <p:ext uri="{BB962C8B-B14F-4D97-AF65-F5344CB8AC3E}">
        <p14:creationId xmlns:p14="http://schemas.microsoft.com/office/powerpoint/2010/main" val="2583731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42AFE1-B170-4F2E-ABDE-59A6B9AE8CE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64381D66-445B-4C37-BDE0-545C02F8C9A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C318FA4-B8FA-46BB-9949-41153B1EFE90}"/>
              </a:ext>
            </a:extLst>
          </p:cNvPr>
          <p:cNvSpPr>
            <a:spLocks noGrp="1"/>
          </p:cNvSpPr>
          <p:nvPr>
            <p:ph type="dt" sz="half" idx="10"/>
          </p:nvPr>
        </p:nvSpPr>
        <p:spPr/>
        <p:txBody>
          <a:bodyPr/>
          <a:lstStyle/>
          <a:p>
            <a:fld id="{35060390-60E3-45FC-9ECA-FCE516119AAD}" type="datetimeFigureOut">
              <a:rPr lang="en-IN" smtClean="0"/>
              <a:t>18-12-2021</a:t>
            </a:fld>
            <a:endParaRPr lang="en-IN"/>
          </a:p>
        </p:txBody>
      </p:sp>
      <p:sp>
        <p:nvSpPr>
          <p:cNvPr id="5" name="Footer Placeholder 4">
            <a:extLst>
              <a:ext uri="{FF2B5EF4-FFF2-40B4-BE49-F238E27FC236}">
                <a16:creationId xmlns:a16="http://schemas.microsoft.com/office/drawing/2014/main" id="{58A2FC5F-168B-4AF1-B8B4-FEBFECA450E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F2D7B06-1320-487E-9414-7B870DF9D2AE}"/>
              </a:ext>
            </a:extLst>
          </p:cNvPr>
          <p:cNvSpPr>
            <a:spLocks noGrp="1"/>
          </p:cNvSpPr>
          <p:nvPr>
            <p:ph type="sldNum" sz="quarter" idx="12"/>
          </p:nvPr>
        </p:nvSpPr>
        <p:spPr/>
        <p:txBody>
          <a:bodyPr/>
          <a:lstStyle/>
          <a:p>
            <a:fld id="{FF8D8136-F578-49D0-A477-F47BDE414864}" type="slidenum">
              <a:rPr lang="en-IN" smtClean="0"/>
              <a:t>‹#›</a:t>
            </a:fld>
            <a:endParaRPr lang="en-IN"/>
          </a:p>
        </p:txBody>
      </p:sp>
    </p:spTree>
    <p:extLst>
      <p:ext uri="{BB962C8B-B14F-4D97-AF65-F5344CB8AC3E}">
        <p14:creationId xmlns:p14="http://schemas.microsoft.com/office/powerpoint/2010/main" val="845741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2A27B-FD99-419A-8E54-5D6EB59C249F}"/>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78281CC5-7D66-4FFC-9133-15ECE43D543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C4511D47-650D-4F38-852F-0717A062BEB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92922C60-6A8A-4BE9-A90D-94BD2FEA2F86}"/>
              </a:ext>
            </a:extLst>
          </p:cNvPr>
          <p:cNvSpPr>
            <a:spLocks noGrp="1"/>
          </p:cNvSpPr>
          <p:nvPr>
            <p:ph type="dt" sz="half" idx="10"/>
          </p:nvPr>
        </p:nvSpPr>
        <p:spPr/>
        <p:txBody>
          <a:bodyPr/>
          <a:lstStyle/>
          <a:p>
            <a:fld id="{35060390-60E3-45FC-9ECA-FCE516119AAD}" type="datetimeFigureOut">
              <a:rPr lang="en-IN" smtClean="0"/>
              <a:t>18-12-2021</a:t>
            </a:fld>
            <a:endParaRPr lang="en-IN"/>
          </a:p>
        </p:txBody>
      </p:sp>
      <p:sp>
        <p:nvSpPr>
          <p:cNvPr id="6" name="Footer Placeholder 5">
            <a:extLst>
              <a:ext uri="{FF2B5EF4-FFF2-40B4-BE49-F238E27FC236}">
                <a16:creationId xmlns:a16="http://schemas.microsoft.com/office/drawing/2014/main" id="{F4DF48E6-5BAD-4527-8E4E-C101E9BE823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DB266B3E-F3B9-493E-9D06-F7FBAC742396}"/>
              </a:ext>
            </a:extLst>
          </p:cNvPr>
          <p:cNvSpPr>
            <a:spLocks noGrp="1"/>
          </p:cNvSpPr>
          <p:nvPr>
            <p:ph type="sldNum" sz="quarter" idx="12"/>
          </p:nvPr>
        </p:nvSpPr>
        <p:spPr/>
        <p:txBody>
          <a:bodyPr/>
          <a:lstStyle/>
          <a:p>
            <a:fld id="{FF8D8136-F578-49D0-A477-F47BDE414864}" type="slidenum">
              <a:rPr lang="en-IN" smtClean="0"/>
              <a:t>‹#›</a:t>
            </a:fld>
            <a:endParaRPr lang="en-IN"/>
          </a:p>
        </p:txBody>
      </p:sp>
    </p:spTree>
    <p:extLst>
      <p:ext uri="{BB962C8B-B14F-4D97-AF65-F5344CB8AC3E}">
        <p14:creationId xmlns:p14="http://schemas.microsoft.com/office/powerpoint/2010/main" val="2272487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0C501-362A-4E82-AE41-3E4DCB1452FA}"/>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5800805-5526-45A8-86C7-704CAFF2F3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06FF4E5-081C-415F-B636-9ACE7EC3220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3BA6DD10-2B3E-4C2C-8E39-3D8EF18945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F94CC73-E8D3-4A85-ACBC-5ECEDE49560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7813C59C-83EE-4AA5-A6C8-F92BE57382B0}"/>
              </a:ext>
            </a:extLst>
          </p:cNvPr>
          <p:cNvSpPr>
            <a:spLocks noGrp="1"/>
          </p:cNvSpPr>
          <p:nvPr>
            <p:ph type="dt" sz="half" idx="10"/>
          </p:nvPr>
        </p:nvSpPr>
        <p:spPr/>
        <p:txBody>
          <a:bodyPr/>
          <a:lstStyle/>
          <a:p>
            <a:fld id="{35060390-60E3-45FC-9ECA-FCE516119AAD}" type="datetimeFigureOut">
              <a:rPr lang="en-IN" smtClean="0"/>
              <a:t>18-12-2021</a:t>
            </a:fld>
            <a:endParaRPr lang="en-IN"/>
          </a:p>
        </p:txBody>
      </p:sp>
      <p:sp>
        <p:nvSpPr>
          <p:cNvPr id="8" name="Footer Placeholder 7">
            <a:extLst>
              <a:ext uri="{FF2B5EF4-FFF2-40B4-BE49-F238E27FC236}">
                <a16:creationId xmlns:a16="http://schemas.microsoft.com/office/drawing/2014/main" id="{8A568BC0-5FD0-40A3-8399-DFF92F99A8E5}"/>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B15B8ED5-097E-467F-A8C0-4ED3D048E199}"/>
              </a:ext>
            </a:extLst>
          </p:cNvPr>
          <p:cNvSpPr>
            <a:spLocks noGrp="1"/>
          </p:cNvSpPr>
          <p:nvPr>
            <p:ph type="sldNum" sz="quarter" idx="12"/>
          </p:nvPr>
        </p:nvSpPr>
        <p:spPr/>
        <p:txBody>
          <a:bodyPr/>
          <a:lstStyle/>
          <a:p>
            <a:fld id="{FF8D8136-F578-49D0-A477-F47BDE414864}" type="slidenum">
              <a:rPr lang="en-IN" smtClean="0"/>
              <a:t>‹#›</a:t>
            </a:fld>
            <a:endParaRPr lang="en-IN"/>
          </a:p>
        </p:txBody>
      </p:sp>
    </p:spTree>
    <p:extLst>
      <p:ext uri="{BB962C8B-B14F-4D97-AF65-F5344CB8AC3E}">
        <p14:creationId xmlns:p14="http://schemas.microsoft.com/office/powerpoint/2010/main" val="442740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BB102A-09CD-45A0-8BBC-977B3498994D}"/>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B71E6461-9AAB-4BCB-B91E-0F03891D1AB6}"/>
              </a:ext>
            </a:extLst>
          </p:cNvPr>
          <p:cNvSpPr>
            <a:spLocks noGrp="1"/>
          </p:cNvSpPr>
          <p:nvPr>
            <p:ph type="dt" sz="half" idx="10"/>
          </p:nvPr>
        </p:nvSpPr>
        <p:spPr/>
        <p:txBody>
          <a:bodyPr/>
          <a:lstStyle/>
          <a:p>
            <a:fld id="{35060390-60E3-45FC-9ECA-FCE516119AAD}" type="datetimeFigureOut">
              <a:rPr lang="en-IN" smtClean="0"/>
              <a:t>18-12-2021</a:t>
            </a:fld>
            <a:endParaRPr lang="en-IN"/>
          </a:p>
        </p:txBody>
      </p:sp>
      <p:sp>
        <p:nvSpPr>
          <p:cNvPr id="4" name="Footer Placeholder 3">
            <a:extLst>
              <a:ext uri="{FF2B5EF4-FFF2-40B4-BE49-F238E27FC236}">
                <a16:creationId xmlns:a16="http://schemas.microsoft.com/office/drawing/2014/main" id="{C0955876-1C1B-4B27-B725-405897DD4C90}"/>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72605648-2F6E-4BCD-BD98-EBEF7EE8095F}"/>
              </a:ext>
            </a:extLst>
          </p:cNvPr>
          <p:cNvSpPr>
            <a:spLocks noGrp="1"/>
          </p:cNvSpPr>
          <p:nvPr>
            <p:ph type="sldNum" sz="quarter" idx="12"/>
          </p:nvPr>
        </p:nvSpPr>
        <p:spPr/>
        <p:txBody>
          <a:bodyPr/>
          <a:lstStyle/>
          <a:p>
            <a:fld id="{FF8D8136-F578-49D0-A477-F47BDE414864}" type="slidenum">
              <a:rPr lang="en-IN" smtClean="0"/>
              <a:t>‹#›</a:t>
            </a:fld>
            <a:endParaRPr lang="en-IN"/>
          </a:p>
        </p:txBody>
      </p:sp>
    </p:spTree>
    <p:extLst>
      <p:ext uri="{BB962C8B-B14F-4D97-AF65-F5344CB8AC3E}">
        <p14:creationId xmlns:p14="http://schemas.microsoft.com/office/powerpoint/2010/main" val="6671289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68F899D-AA0C-4AEA-9532-EB097658385D}"/>
              </a:ext>
            </a:extLst>
          </p:cNvPr>
          <p:cNvSpPr>
            <a:spLocks noGrp="1"/>
          </p:cNvSpPr>
          <p:nvPr>
            <p:ph type="dt" sz="half" idx="10"/>
          </p:nvPr>
        </p:nvSpPr>
        <p:spPr/>
        <p:txBody>
          <a:bodyPr/>
          <a:lstStyle/>
          <a:p>
            <a:fld id="{35060390-60E3-45FC-9ECA-FCE516119AAD}" type="datetimeFigureOut">
              <a:rPr lang="en-IN" smtClean="0"/>
              <a:t>18-12-2021</a:t>
            </a:fld>
            <a:endParaRPr lang="en-IN"/>
          </a:p>
        </p:txBody>
      </p:sp>
      <p:sp>
        <p:nvSpPr>
          <p:cNvPr id="3" name="Footer Placeholder 2">
            <a:extLst>
              <a:ext uri="{FF2B5EF4-FFF2-40B4-BE49-F238E27FC236}">
                <a16:creationId xmlns:a16="http://schemas.microsoft.com/office/drawing/2014/main" id="{6BEF9D3B-CECF-440B-AE61-457EEB2451D7}"/>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311B6471-672F-477A-9233-AB072224A035}"/>
              </a:ext>
            </a:extLst>
          </p:cNvPr>
          <p:cNvSpPr>
            <a:spLocks noGrp="1"/>
          </p:cNvSpPr>
          <p:nvPr>
            <p:ph type="sldNum" sz="quarter" idx="12"/>
          </p:nvPr>
        </p:nvSpPr>
        <p:spPr/>
        <p:txBody>
          <a:bodyPr/>
          <a:lstStyle/>
          <a:p>
            <a:fld id="{FF8D8136-F578-49D0-A477-F47BDE414864}" type="slidenum">
              <a:rPr lang="en-IN" smtClean="0"/>
              <a:t>‹#›</a:t>
            </a:fld>
            <a:endParaRPr lang="en-IN"/>
          </a:p>
        </p:txBody>
      </p:sp>
    </p:spTree>
    <p:extLst>
      <p:ext uri="{BB962C8B-B14F-4D97-AF65-F5344CB8AC3E}">
        <p14:creationId xmlns:p14="http://schemas.microsoft.com/office/powerpoint/2010/main" val="618478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9834E-C9DE-45DC-A948-9FACF78847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1283D7AC-9677-4446-9BBB-871FF0AAAD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EBE36161-6B84-4672-BE8D-A1DDCF9F63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1D2A504-8963-4504-B07D-5D7463AA4123}"/>
              </a:ext>
            </a:extLst>
          </p:cNvPr>
          <p:cNvSpPr>
            <a:spLocks noGrp="1"/>
          </p:cNvSpPr>
          <p:nvPr>
            <p:ph type="dt" sz="half" idx="10"/>
          </p:nvPr>
        </p:nvSpPr>
        <p:spPr/>
        <p:txBody>
          <a:bodyPr/>
          <a:lstStyle/>
          <a:p>
            <a:fld id="{35060390-60E3-45FC-9ECA-FCE516119AAD}" type="datetimeFigureOut">
              <a:rPr lang="en-IN" smtClean="0"/>
              <a:t>18-12-2021</a:t>
            </a:fld>
            <a:endParaRPr lang="en-IN"/>
          </a:p>
        </p:txBody>
      </p:sp>
      <p:sp>
        <p:nvSpPr>
          <p:cNvPr id="6" name="Footer Placeholder 5">
            <a:extLst>
              <a:ext uri="{FF2B5EF4-FFF2-40B4-BE49-F238E27FC236}">
                <a16:creationId xmlns:a16="http://schemas.microsoft.com/office/drawing/2014/main" id="{FAE6CFA2-96E8-4C90-861D-234027D8B7D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61972BE0-74E5-4503-9A07-031322BA8E49}"/>
              </a:ext>
            </a:extLst>
          </p:cNvPr>
          <p:cNvSpPr>
            <a:spLocks noGrp="1"/>
          </p:cNvSpPr>
          <p:nvPr>
            <p:ph type="sldNum" sz="quarter" idx="12"/>
          </p:nvPr>
        </p:nvSpPr>
        <p:spPr/>
        <p:txBody>
          <a:bodyPr/>
          <a:lstStyle/>
          <a:p>
            <a:fld id="{FF8D8136-F578-49D0-A477-F47BDE414864}" type="slidenum">
              <a:rPr lang="en-IN" smtClean="0"/>
              <a:t>‹#›</a:t>
            </a:fld>
            <a:endParaRPr lang="en-IN"/>
          </a:p>
        </p:txBody>
      </p:sp>
    </p:spTree>
    <p:extLst>
      <p:ext uri="{BB962C8B-B14F-4D97-AF65-F5344CB8AC3E}">
        <p14:creationId xmlns:p14="http://schemas.microsoft.com/office/powerpoint/2010/main" val="2739937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43BCB5-89C9-4653-AF20-D33D6CB0EB4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77E3B8F0-F2BD-40D9-8723-8249B209D62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8ECFB685-D053-454D-9722-7C0A80E034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EEB4E6-70A0-4F0A-AF76-CDF21F858CDE}"/>
              </a:ext>
            </a:extLst>
          </p:cNvPr>
          <p:cNvSpPr>
            <a:spLocks noGrp="1"/>
          </p:cNvSpPr>
          <p:nvPr>
            <p:ph type="dt" sz="half" idx="10"/>
          </p:nvPr>
        </p:nvSpPr>
        <p:spPr/>
        <p:txBody>
          <a:bodyPr/>
          <a:lstStyle/>
          <a:p>
            <a:fld id="{35060390-60E3-45FC-9ECA-FCE516119AAD}" type="datetimeFigureOut">
              <a:rPr lang="en-IN" smtClean="0"/>
              <a:t>18-12-2021</a:t>
            </a:fld>
            <a:endParaRPr lang="en-IN"/>
          </a:p>
        </p:txBody>
      </p:sp>
      <p:sp>
        <p:nvSpPr>
          <p:cNvPr id="6" name="Footer Placeholder 5">
            <a:extLst>
              <a:ext uri="{FF2B5EF4-FFF2-40B4-BE49-F238E27FC236}">
                <a16:creationId xmlns:a16="http://schemas.microsoft.com/office/drawing/2014/main" id="{9E531181-560D-46A4-AF8E-689D0A0C2A45}"/>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36D91D50-D665-46A6-B055-2B49B9179F84}"/>
              </a:ext>
            </a:extLst>
          </p:cNvPr>
          <p:cNvSpPr>
            <a:spLocks noGrp="1"/>
          </p:cNvSpPr>
          <p:nvPr>
            <p:ph type="sldNum" sz="quarter" idx="12"/>
          </p:nvPr>
        </p:nvSpPr>
        <p:spPr/>
        <p:txBody>
          <a:bodyPr/>
          <a:lstStyle/>
          <a:p>
            <a:fld id="{FF8D8136-F578-49D0-A477-F47BDE414864}" type="slidenum">
              <a:rPr lang="en-IN" smtClean="0"/>
              <a:t>‹#›</a:t>
            </a:fld>
            <a:endParaRPr lang="en-IN"/>
          </a:p>
        </p:txBody>
      </p:sp>
    </p:spTree>
    <p:extLst>
      <p:ext uri="{BB962C8B-B14F-4D97-AF65-F5344CB8AC3E}">
        <p14:creationId xmlns:p14="http://schemas.microsoft.com/office/powerpoint/2010/main" val="3336135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0C7D853-C8CB-4445-B91F-EAFFA55D3BE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2382180-959A-4837-B4B4-E21E36779D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8B9EDD69-3BF2-48B8-9249-D6E0C28910F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060390-60E3-45FC-9ECA-FCE516119AAD}" type="datetimeFigureOut">
              <a:rPr lang="en-IN" smtClean="0"/>
              <a:t>18-12-2021</a:t>
            </a:fld>
            <a:endParaRPr lang="en-IN"/>
          </a:p>
        </p:txBody>
      </p:sp>
      <p:sp>
        <p:nvSpPr>
          <p:cNvPr id="5" name="Footer Placeholder 4">
            <a:extLst>
              <a:ext uri="{FF2B5EF4-FFF2-40B4-BE49-F238E27FC236}">
                <a16:creationId xmlns:a16="http://schemas.microsoft.com/office/drawing/2014/main" id="{D63AB320-B0C7-457D-B964-978DC1895E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E13780EA-20B6-434E-80AF-6667D9EFE0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8D8136-F578-49D0-A477-F47BDE414864}" type="slidenum">
              <a:rPr lang="en-IN" smtClean="0"/>
              <a:t>‹#›</a:t>
            </a:fld>
            <a:endParaRPr lang="en-IN"/>
          </a:p>
        </p:txBody>
      </p:sp>
    </p:spTree>
    <p:extLst>
      <p:ext uri="{BB962C8B-B14F-4D97-AF65-F5344CB8AC3E}">
        <p14:creationId xmlns:p14="http://schemas.microsoft.com/office/powerpoint/2010/main" val="13165848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youtube.com/watch?v=-BobUiQRhJ0"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80BAADA1-5BC4-49C8-8587-AE53A5AFD7B5}"/>
              </a:ext>
            </a:extLst>
          </p:cNvPr>
          <p:cNvSpPr txBox="1"/>
          <p:nvPr/>
        </p:nvSpPr>
        <p:spPr>
          <a:xfrm>
            <a:off x="3047114" y="1983800"/>
            <a:ext cx="6097772" cy="2308324"/>
          </a:xfrm>
          <a:prstGeom prst="rect">
            <a:avLst/>
          </a:prstGeom>
          <a:noFill/>
        </p:spPr>
        <p:txBody>
          <a:bodyPr wrap="square">
            <a:spAutoFit/>
          </a:bodyPr>
          <a:lstStyle/>
          <a:p>
            <a:r>
              <a:rPr lang="en-US" sz="2800" dirty="0">
                <a:solidFill>
                  <a:srgbClr val="FF0000"/>
                </a:solidFill>
              </a:rPr>
              <a:t>                LIFE PROCESSES.</a:t>
            </a:r>
          </a:p>
          <a:p>
            <a:r>
              <a:rPr lang="en-US" sz="2000" dirty="0">
                <a:solidFill>
                  <a:srgbClr val="FF0000"/>
                </a:solidFill>
              </a:rPr>
              <a:t>                         </a:t>
            </a:r>
            <a:endParaRPr lang="en-US" sz="2400" dirty="0">
              <a:solidFill>
                <a:srgbClr val="FF0000"/>
              </a:solidFill>
            </a:endParaRPr>
          </a:p>
          <a:p>
            <a:r>
              <a:rPr lang="en-US" sz="2400" dirty="0">
                <a:solidFill>
                  <a:srgbClr val="FF0000"/>
                </a:solidFill>
              </a:rPr>
              <a:t>                         </a:t>
            </a:r>
            <a:r>
              <a:rPr lang="en-US" sz="2400" dirty="0"/>
              <a:t>SUBJECT:BIOLOGY </a:t>
            </a:r>
          </a:p>
          <a:p>
            <a:r>
              <a:rPr lang="en-US" sz="2400" dirty="0"/>
              <a:t>                              CHAPTER:6</a:t>
            </a:r>
          </a:p>
          <a:p>
            <a:r>
              <a:rPr lang="en-US" sz="2400" dirty="0"/>
              <a:t>        Unicellular and multicellular organism</a:t>
            </a:r>
          </a:p>
          <a:p>
            <a:r>
              <a:rPr lang="en-US" sz="2400" dirty="0"/>
              <a:t>                              PERIOD-1</a:t>
            </a:r>
          </a:p>
        </p:txBody>
      </p:sp>
      <p:pic>
        <p:nvPicPr>
          <p:cNvPr id="8" name="Picture 2" descr="https://lh6.googleusercontent.com/YnAKMN6Q_N49S3m2OrAAFzj82EoqJGvBx9mjxw0X0MSFyXvzp-LTzQJPk_2uQbwFzY9FsMlCgyLHQfP7IAJJ2ixgeg0WUCatowkdw-KIFt75BUaM5nm1BLo1B9FJ-OVv1G0avlTsV59-6wLuYQ">
            <a:extLst>
              <a:ext uri="{FF2B5EF4-FFF2-40B4-BE49-F238E27FC236}">
                <a16:creationId xmlns:a16="http://schemas.microsoft.com/office/drawing/2014/main" id="{7843A3BA-330B-4B2B-9863-38FAC6098965}"/>
              </a:ext>
            </a:extLst>
          </p:cNvPr>
          <p:cNvPicPr>
            <a:picLocks noChangeAspect="1" noChangeArrowheads="1"/>
          </p:cNvPicPr>
          <p:nvPr/>
        </p:nvPicPr>
        <p:blipFill>
          <a:blip r:embed="rId2"/>
          <a:srcRect/>
          <a:stretch>
            <a:fillRect/>
          </a:stretch>
        </p:blipFill>
        <p:spPr bwMode="auto">
          <a:xfrm>
            <a:off x="108857" y="4997302"/>
            <a:ext cx="11974285" cy="1860698"/>
          </a:xfrm>
          <a:prstGeom prst="rect">
            <a:avLst/>
          </a:prstGeom>
          <a:noFill/>
        </p:spPr>
      </p:pic>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6AE21018-4B80-4646-B5E0-64250FA4BAA6}"/>
              </a:ext>
            </a:extLst>
          </p:cNvPr>
          <p:cNvPicPr>
            <a:picLocks noChangeAspect="1" noChangeArrowheads="1"/>
          </p:cNvPicPr>
          <p:nvPr/>
        </p:nvPicPr>
        <p:blipFill>
          <a:blip r:embed="rId3"/>
          <a:srcRect/>
          <a:stretch>
            <a:fillRect/>
          </a:stretch>
        </p:blipFill>
        <p:spPr bwMode="auto">
          <a:xfrm>
            <a:off x="10246360" y="330200"/>
            <a:ext cx="1752600" cy="1281113"/>
          </a:xfrm>
          <a:prstGeom prst="rect">
            <a:avLst/>
          </a:prstGeom>
          <a:noFill/>
          <a:ln w="9525">
            <a:noFill/>
            <a:miter lim="800000"/>
            <a:headEnd/>
            <a:tailEnd/>
          </a:ln>
        </p:spPr>
      </p:pic>
    </p:spTree>
    <p:extLst>
      <p:ext uri="{BB962C8B-B14F-4D97-AF65-F5344CB8AC3E}">
        <p14:creationId xmlns:p14="http://schemas.microsoft.com/office/powerpoint/2010/main" val="13490961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FFC5FF-EDAC-4A80-9FA9-593916F90826}"/>
              </a:ext>
            </a:extLst>
          </p:cNvPr>
          <p:cNvSpPr>
            <a:spLocks noGrp="1"/>
          </p:cNvSpPr>
          <p:nvPr>
            <p:ph idx="1"/>
          </p:nvPr>
        </p:nvSpPr>
        <p:spPr/>
        <p:txBody>
          <a:bodyPr/>
          <a:lstStyle/>
          <a:p>
            <a:pPr marL="0" indent="0">
              <a:buNone/>
            </a:pPr>
            <a:r>
              <a:rPr lang="en-US" dirty="0"/>
              <a:t>                                           </a:t>
            </a:r>
          </a:p>
          <a:p>
            <a:pPr marL="0" indent="0">
              <a:buNone/>
            </a:pPr>
            <a:endParaRPr lang="en-US" dirty="0"/>
          </a:p>
          <a:p>
            <a:pPr marL="0" indent="0">
              <a:buNone/>
            </a:pPr>
            <a:endParaRPr lang="en-US" dirty="0"/>
          </a:p>
          <a:p>
            <a:pPr>
              <a:buFont typeface="Arial" charset="0"/>
              <a:buNone/>
            </a:pPr>
            <a:r>
              <a:rPr lang="en-US" dirty="0"/>
              <a:t>                                            </a:t>
            </a:r>
            <a:r>
              <a:rPr lang="en-US" sz="2800" b="1" dirty="0"/>
              <a:t>THANKING YOU</a:t>
            </a:r>
            <a:endParaRPr lang="en-US" sz="2800" dirty="0"/>
          </a:p>
          <a:p>
            <a:pPr>
              <a:buFont typeface="Arial" charset="0"/>
              <a:buNone/>
            </a:pPr>
            <a:r>
              <a:rPr lang="en-US" sz="2800" b="1" dirty="0">
                <a:solidFill>
                  <a:srgbClr val="FF0000"/>
                </a:solidFill>
              </a:rPr>
              <a:t>                                   ODM EDUCATIONAL GROUP</a:t>
            </a:r>
            <a:endParaRPr lang="en-US" sz="2800" dirty="0">
              <a:solidFill>
                <a:srgbClr val="FF0000"/>
              </a:solidFill>
            </a:endParaRPr>
          </a:p>
          <a:p>
            <a:pPr>
              <a:buFont typeface="Arial" charset="0"/>
              <a:buNone/>
            </a:pPr>
            <a:br>
              <a:rPr lang="en-US" dirty="0"/>
            </a:br>
            <a:endParaRPr lang="en-US" dirty="0"/>
          </a:p>
          <a:p>
            <a:pPr marL="0" indent="0">
              <a:buNone/>
            </a:pPr>
            <a:endParaRPr lang="en-IN" dirty="0">
              <a:solidFill>
                <a:srgbClr val="FF0000"/>
              </a:solidFill>
            </a:endParaRPr>
          </a:p>
        </p:txBody>
      </p:sp>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F8B0EA38-30EE-4894-BF3E-870796783C6F}"/>
              </a:ext>
            </a:extLst>
          </p:cNvPr>
          <p:cNvPicPr>
            <a:picLocks noChangeAspect="1" noChangeArrowheads="1"/>
          </p:cNvPicPr>
          <p:nvPr/>
        </p:nvPicPr>
        <p:blipFill>
          <a:blip r:embed="rId2"/>
          <a:srcRect/>
          <a:stretch>
            <a:fillRect/>
          </a:stretch>
        </p:blipFill>
        <p:spPr bwMode="auto">
          <a:xfrm>
            <a:off x="10104120" y="116840"/>
            <a:ext cx="1752600" cy="1281113"/>
          </a:xfrm>
          <a:prstGeom prst="rect">
            <a:avLst/>
          </a:prstGeom>
          <a:noFill/>
          <a:ln w="9525">
            <a:noFill/>
            <a:miter lim="800000"/>
            <a:headEnd/>
            <a:tailEnd/>
          </a:ln>
        </p:spPr>
      </p:pic>
    </p:spTree>
    <p:extLst>
      <p:ext uri="{BB962C8B-B14F-4D97-AF65-F5344CB8AC3E}">
        <p14:creationId xmlns:p14="http://schemas.microsoft.com/office/powerpoint/2010/main" val="13650884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16560" y="322136"/>
            <a:ext cx="11546839" cy="3872855"/>
          </a:xfrm>
          <a:prstGeom prst="rect">
            <a:avLst/>
          </a:prstGeom>
        </p:spPr>
        <p:txBody>
          <a:bodyPr vert="horz" wrap="square" lIns="0" tIns="86360" rIns="0" bIns="0" rtlCol="0">
            <a:spAutoFit/>
          </a:bodyPr>
          <a:lstStyle/>
          <a:p>
            <a:pPr marR="293370" algn="ctr">
              <a:spcBef>
                <a:spcPts val="680"/>
              </a:spcBef>
              <a:tabLst>
                <a:tab pos="1414780" algn="l"/>
              </a:tabLst>
            </a:pPr>
            <a:r>
              <a:rPr sz="2400" spc="-5" dirty="0">
                <a:solidFill>
                  <a:srgbClr val="FF0000"/>
                </a:solidFill>
                <a:latin typeface="Calibri"/>
                <a:cs typeface="Calibri"/>
              </a:rPr>
              <a:t>LEARNING	</a:t>
            </a:r>
            <a:r>
              <a:rPr sz="2400" spc="-10" dirty="0">
                <a:solidFill>
                  <a:srgbClr val="FF0000"/>
                </a:solidFill>
                <a:latin typeface="Calibri"/>
                <a:cs typeface="Calibri"/>
              </a:rPr>
              <a:t>OBJECTIVE</a:t>
            </a:r>
            <a:endParaRPr lang="en-US" sz="2400" spc="-10" dirty="0">
              <a:solidFill>
                <a:srgbClr val="FF0000"/>
              </a:solidFill>
              <a:latin typeface="Calibri"/>
              <a:cs typeface="Calibri"/>
            </a:endParaRPr>
          </a:p>
          <a:p>
            <a:pPr marR="293370" algn="ctr">
              <a:spcBef>
                <a:spcPts val="680"/>
              </a:spcBef>
              <a:tabLst>
                <a:tab pos="1414780" algn="l"/>
              </a:tabLst>
            </a:pPr>
            <a:endParaRPr lang="en-US" sz="2400" dirty="0">
              <a:latin typeface="Calibri"/>
              <a:cs typeface="Calibri"/>
            </a:endParaRPr>
          </a:p>
          <a:p>
            <a:pPr marR="293370" algn="ctr">
              <a:spcBef>
                <a:spcPts val="680"/>
              </a:spcBef>
              <a:tabLst>
                <a:tab pos="1414780" algn="l"/>
              </a:tabLst>
            </a:pPr>
            <a:endParaRPr sz="2400" dirty="0">
              <a:latin typeface="Calibri"/>
              <a:cs typeface="Calibri"/>
            </a:endParaRPr>
          </a:p>
          <a:p>
            <a:pPr marL="356870" marR="5080" indent="-344805">
              <a:spcBef>
                <a:spcPts val="580"/>
              </a:spcBef>
              <a:buFont typeface="Arial MT"/>
              <a:buChar char="•"/>
              <a:tabLst>
                <a:tab pos="356870" algn="l"/>
                <a:tab pos="357505" algn="l"/>
              </a:tabLst>
            </a:pPr>
            <a:r>
              <a:rPr sz="2400" dirty="0">
                <a:latin typeface="Calibri"/>
                <a:cs typeface="Calibri"/>
              </a:rPr>
              <a:t>Student</a:t>
            </a:r>
            <a:r>
              <a:rPr sz="2400" spc="-55" dirty="0">
                <a:latin typeface="Calibri"/>
                <a:cs typeface="Calibri"/>
              </a:rPr>
              <a:t> </a:t>
            </a:r>
            <a:r>
              <a:rPr sz="2400" spc="-5" dirty="0">
                <a:latin typeface="Calibri"/>
                <a:cs typeface="Calibri"/>
              </a:rPr>
              <a:t>will</a:t>
            </a:r>
            <a:r>
              <a:rPr sz="2400" spc="-10" dirty="0">
                <a:latin typeface="Calibri"/>
                <a:cs typeface="Calibri"/>
              </a:rPr>
              <a:t> </a:t>
            </a:r>
            <a:r>
              <a:rPr sz="2400" dirty="0">
                <a:latin typeface="Calibri"/>
                <a:cs typeface="Calibri"/>
              </a:rPr>
              <a:t>be</a:t>
            </a:r>
            <a:r>
              <a:rPr sz="2400" spc="-5" dirty="0">
                <a:latin typeface="Calibri"/>
                <a:cs typeface="Calibri"/>
              </a:rPr>
              <a:t> </a:t>
            </a:r>
            <a:r>
              <a:rPr sz="2400" dirty="0">
                <a:latin typeface="Calibri"/>
                <a:cs typeface="Calibri"/>
              </a:rPr>
              <a:t>able</a:t>
            </a:r>
            <a:r>
              <a:rPr sz="2400" spc="-5" dirty="0">
                <a:latin typeface="Calibri"/>
                <a:cs typeface="Calibri"/>
              </a:rPr>
              <a:t> </a:t>
            </a:r>
            <a:r>
              <a:rPr sz="2400" spc="-10" dirty="0">
                <a:latin typeface="Calibri"/>
                <a:cs typeface="Calibri"/>
              </a:rPr>
              <a:t>to</a:t>
            </a:r>
            <a:r>
              <a:rPr sz="2400" spc="-30" dirty="0">
                <a:latin typeface="Calibri"/>
                <a:cs typeface="Calibri"/>
              </a:rPr>
              <a:t> </a:t>
            </a:r>
            <a:r>
              <a:rPr sz="2400" spc="-10" dirty="0">
                <a:latin typeface="Calibri"/>
                <a:cs typeface="Calibri"/>
              </a:rPr>
              <a:t>understand</a:t>
            </a:r>
            <a:r>
              <a:rPr sz="2400" spc="-50" dirty="0">
                <a:latin typeface="Calibri"/>
                <a:cs typeface="Calibri"/>
              </a:rPr>
              <a:t> </a:t>
            </a:r>
            <a:r>
              <a:rPr sz="2400" dirty="0">
                <a:latin typeface="Calibri"/>
                <a:cs typeface="Calibri"/>
              </a:rPr>
              <a:t>the</a:t>
            </a:r>
            <a:r>
              <a:rPr sz="2400" spc="-30" dirty="0">
                <a:latin typeface="Calibri"/>
                <a:cs typeface="Calibri"/>
              </a:rPr>
              <a:t> </a:t>
            </a:r>
            <a:r>
              <a:rPr sz="2400" dirty="0">
                <a:latin typeface="Calibri"/>
                <a:cs typeface="Calibri"/>
              </a:rPr>
              <a:t>meaning</a:t>
            </a:r>
            <a:r>
              <a:rPr sz="2400" spc="-40" dirty="0">
                <a:latin typeface="Calibri"/>
                <a:cs typeface="Calibri"/>
              </a:rPr>
              <a:t> </a:t>
            </a:r>
            <a:r>
              <a:rPr sz="2400" spc="-5" dirty="0">
                <a:latin typeface="Calibri"/>
                <a:cs typeface="Calibri"/>
              </a:rPr>
              <a:t>of</a:t>
            </a:r>
            <a:r>
              <a:rPr lang="en-US" sz="2400" spc="5" dirty="0">
                <a:latin typeface="Calibri"/>
                <a:cs typeface="Calibri"/>
              </a:rPr>
              <a:t> life processes</a:t>
            </a:r>
            <a:r>
              <a:rPr sz="2400" spc="-5" dirty="0">
                <a:latin typeface="Calibri"/>
                <a:cs typeface="Calibri"/>
              </a:rPr>
              <a:t>.</a:t>
            </a:r>
            <a:endParaRPr sz="2400" dirty="0">
              <a:latin typeface="Calibri"/>
              <a:cs typeface="Calibri"/>
            </a:endParaRPr>
          </a:p>
          <a:p>
            <a:pPr rtl="0" fontAlgn="base">
              <a:spcBef>
                <a:spcPts val="400"/>
              </a:spcBef>
              <a:spcAft>
                <a:spcPts val="0"/>
              </a:spcAft>
              <a:buFont typeface="Arial" panose="020B0604020202020204" pitchFamily="34" charset="0"/>
              <a:buChar char="•"/>
            </a:pPr>
            <a:r>
              <a:rPr lang="en-US" sz="2400" dirty="0">
                <a:latin typeface="Calibri"/>
                <a:cs typeface="Calibri"/>
              </a:rPr>
              <a:t>     </a:t>
            </a:r>
            <a:r>
              <a:rPr sz="2400" dirty="0">
                <a:latin typeface="Calibri"/>
                <a:cs typeface="Calibri"/>
              </a:rPr>
              <a:t>Student </a:t>
            </a:r>
            <a:r>
              <a:rPr sz="2400" spc="-5" dirty="0">
                <a:latin typeface="Calibri"/>
                <a:cs typeface="Calibri"/>
              </a:rPr>
              <a:t>will </a:t>
            </a:r>
            <a:r>
              <a:rPr sz="2400" dirty="0">
                <a:latin typeface="Calibri"/>
                <a:cs typeface="Calibri"/>
              </a:rPr>
              <a:t>be </a:t>
            </a:r>
            <a:r>
              <a:rPr sz="2400" spc="-10" dirty="0">
                <a:latin typeface="Calibri"/>
                <a:cs typeface="Calibri"/>
              </a:rPr>
              <a:t>familiarized </a:t>
            </a:r>
            <a:r>
              <a:rPr sz="2400" spc="-5" dirty="0">
                <a:latin typeface="Calibri"/>
                <a:cs typeface="Calibri"/>
              </a:rPr>
              <a:t>with </a:t>
            </a:r>
            <a:r>
              <a:rPr sz="2400" dirty="0">
                <a:latin typeface="Calibri"/>
                <a:cs typeface="Calibri"/>
              </a:rPr>
              <a:t>the mechanism </a:t>
            </a:r>
            <a:r>
              <a:rPr sz="2400" spc="-5" dirty="0">
                <a:latin typeface="Calibri"/>
                <a:cs typeface="Calibri"/>
              </a:rPr>
              <a:t>of </a:t>
            </a:r>
            <a:r>
              <a:rPr lang="en-US" sz="2400" i="0" u="none" strike="noStrike" dirty="0">
                <a:effectLst/>
              </a:rPr>
              <a:t>nutrition, respiration,                           transportation, and excretion.</a:t>
            </a:r>
            <a:endParaRPr lang="en-US" sz="2400" b="0" i="0" u="none" strike="noStrike" dirty="0">
              <a:effectLst/>
            </a:endParaRPr>
          </a:p>
          <a:p>
            <a:pPr marL="356870" marR="1407795" indent="-344805">
              <a:spcBef>
                <a:spcPts val="575"/>
              </a:spcBef>
              <a:buFont typeface="Arial MT"/>
              <a:buChar char="•"/>
              <a:tabLst>
                <a:tab pos="356870" algn="l"/>
                <a:tab pos="357505" algn="l"/>
              </a:tabLst>
            </a:pPr>
            <a:r>
              <a:rPr sz="2400" dirty="0">
                <a:latin typeface="Calibri"/>
                <a:cs typeface="Calibri"/>
              </a:rPr>
              <a:t> </a:t>
            </a:r>
            <a:r>
              <a:rPr sz="2400" spc="-5" dirty="0">
                <a:latin typeface="Calibri"/>
                <a:cs typeface="Calibri"/>
              </a:rPr>
              <a:t>They will </a:t>
            </a:r>
            <a:r>
              <a:rPr sz="2400" dirty="0">
                <a:latin typeface="Calibri"/>
                <a:cs typeface="Calibri"/>
              </a:rPr>
              <a:t>be able </a:t>
            </a:r>
            <a:r>
              <a:rPr sz="2400" spc="-10" dirty="0">
                <a:latin typeface="Calibri"/>
                <a:cs typeface="Calibri"/>
              </a:rPr>
              <a:t>to analyze </a:t>
            </a:r>
            <a:r>
              <a:rPr sz="2400" spc="-5" dirty="0">
                <a:latin typeface="Calibri"/>
                <a:cs typeface="Calibri"/>
              </a:rPr>
              <a:t>various </a:t>
            </a:r>
            <a:r>
              <a:rPr sz="2400" dirty="0">
                <a:latin typeface="Calibri"/>
                <a:cs typeface="Calibri"/>
              </a:rPr>
              <a:t>types </a:t>
            </a:r>
            <a:r>
              <a:rPr sz="2400" spc="-5" dirty="0">
                <a:latin typeface="Calibri"/>
                <a:cs typeface="Calibri"/>
              </a:rPr>
              <a:t>of </a:t>
            </a:r>
            <a:r>
              <a:rPr lang="en-US" sz="2400" spc="-5" dirty="0">
                <a:latin typeface="Calibri"/>
                <a:cs typeface="Calibri"/>
              </a:rPr>
              <a:t>nutrition .</a:t>
            </a:r>
            <a:endParaRPr lang="en-US" sz="2400" dirty="0">
              <a:latin typeface="Calibri"/>
              <a:cs typeface="Calibri"/>
            </a:endParaRPr>
          </a:p>
          <a:p>
            <a:pPr marL="356870" marR="835660" indent="-344805">
              <a:spcBef>
                <a:spcPts val="575"/>
              </a:spcBef>
              <a:buFont typeface="Arial MT"/>
              <a:buChar char="•"/>
              <a:tabLst>
                <a:tab pos="424180" algn="l"/>
                <a:tab pos="424815" algn="l"/>
              </a:tabLst>
            </a:pPr>
            <a:r>
              <a:rPr sz="2400" dirty="0"/>
              <a:t>	</a:t>
            </a:r>
            <a:r>
              <a:rPr sz="2400" spc="-5" dirty="0">
                <a:latin typeface="Calibri"/>
                <a:cs typeface="Calibri"/>
              </a:rPr>
              <a:t>Learners will</a:t>
            </a:r>
            <a:r>
              <a:rPr sz="2400" spc="-15" dirty="0">
                <a:latin typeface="Calibri"/>
                <a:cs typeface="Calibri"/>
              </a:rPr>
              <a:t> </a:t>
            </a:r>
            <a:r>
              <a:rPr sz="2400" dirty="0">
                <a:latin typeface="Calibri"/>
                <a:cs typeface="Calibri"/>
              </a:rPr>
              <a:t>be</a:t>
            </a:r>
            <a:r>
              <a:rPr sz="2400" spc="-15" dirty="0">
                <a:latin typeface="Calibri"/>
                <a:cs typeface="Calibri"/>
              </a:rPr>
              <a:t> </a:t>
            </a:r>
            <a:r>
              <a:rPr sz="2400" spc="-5" dirty="0">
                <a:latin typeface="Calibri"/>
                <a:cs typeface="Calibri"/>
              </a:rPr>
              <a:t>sensitized</a:t>
            </a:r>
            <a:r>
              <a:rPr sz="2400" spc="-50" dirty="0">
                <a:latin typeface="Calibri"/>
                <a:cs typeface="Calibri"/>
              </a:rPr>
              <a:t> </a:t>
            </a:r>
            <a:r>
              <a:rPr sz="2400" dirty="0">
                <a:latin typeface="Calibri"/>
                <a:cs typeface="Calibri"/>
              </a:rPr>
              <a:t>about</a:t>
            </a:r>
            <a:r>
              <a:rPr sz="2400" spc="-35" dirty="0">
                <a:latin typeface="Calibri"/>
                <a:cs typeface="Calibri"/>
              </a:rPr>
              <a:t> </a:t>
            </a:r>
            <a:r>
              <a:rPr sz="2400" dirty="0">
                <a:latin typeface="Calibri"/>
                <a:cs typeface="Calibri"/>
              </a:rPr>
              <a:t>the</a:t>
            </a:r>
            <a:r>
              <a:rPr sz="2400" spc="-35" dirty="0">
                <a:latin typeface="Calibri"/>
                <a:cs typeface="Calibri"/>
              </a:rPr>
              <a:t> </a:t>
            </a:r>
            <a:r>
              <a:rPr sz="2400" spc="-10" dirty="0">
                <a:latin typeface="Calibri"/>
                <a:cs typeface="Calibri"/>
              </a:rPr>
              <a:t>difference</a:t>
            </a:r>
            <a:r>
              <a:rPr sz="2400" spc="-35" dirty="0">
                <a:latin typeface="Calibri"/>
                <a:cs typeface="Calibri"/>
              </a:rPr>
              <a:t> </a:t>
            </a:r>
            <a:r>
              <a:rPr sz="2400" spc="-10" dirty="0">
                <a:latin typeface="Calibri"/>
                <a:cs typeface="Calibri"/>
              </a:rPr>
              <a:t>between </a:t>
            </a:r>
            <a:r>
              <a:rPr sz="2400" spc="-530" dirty="0">
                <a:latin typeface="Calibri"/>
                <a:cs typeface="Calibri"/>
              </a:rPr>
              <a:t> </a:t>
            </a:r>
            <a:r>
              <a:rPr lang="en-IN" sz="2400" spc="-5" dirty="0">
                <a:latin typeface="Calibri"/>
                <a:cs typeface="Calibri"/>
              </a:rPr>
              <a:t>prokaryotes and eukaryotes.</a:t>
            </a:r>
            <a:endParaRPr sz="2400" dirty="0">
              <a:latin typeface="Calibri"/>
              <a:cs typeface="Calibri"/>
            </a:endParaRPr>
          </a:p>
        </p:txBody>
      </p:sp>
      <p:pic>
        <p:nvPicPr>
          <p:cNvPr id="4" name="object 4"/>
          <p:cNvPicPr/>
          <p:nvPr/>
        </p:nvPicPr>
        <p:blipFill>
          <a:blip r:embed="rId2" cstate="print"/>
          <a:stretch>
            <a:fillRect/>
          </a:stretch>
        </p:blipFill>
        <p:spPr>
          <a:xfrm>
            <a:off x="838200" y="4288527"/>
            <a:ext cx="2286000" cy="2438399"/>
          </a:xfrm>
          <a:prstGeom prst="rect">
            <a:avLst/>
          </a:prstGeom>
        </p:spPr>
      </p:pic>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D37CA7E1-5098-49D8-8DFF-44E876FE7698}"/>
              </a:ext>
            </a:extLst>
          </p:cNvPr>
          <p:cNvPicPr>
            <a:picLocks noChangeAspect="1" noChangeArrowheads="1"/>
          </p:cNvPicPr>
          <p:nvPr/>
        </p:nvPicPr>
        <p:blipFill>
          <a:blip r:embed="rId3"/>
          <a:srcRect/>
          <a:stretch>
            <a:fillRect/>
          </a:stretch>
        </p:blipFill>
        <p:spPr bwMode="auto">
          <a:xfrm>
            <a:off x="10215879" y="322136"/>
            <a:ext cx="1752600" cy="1281113"/>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16560" y="322136"/>
            <a:ext cx="11546839" cy="4272965"/>
          </a:xfrm>
          <a:prstGeom prst="rect">
            <a:avLst/>
          </a:prstGeom>
        </p:spPr>
        <p:txBody>
          <a:bodyPr vert="horz" wrap="square" lIns="0" tIns="86360" rIns="0" bIns="0" rtlCol="0">
            <a:spAutoFit/>
          </a:bodyPr>
          <a:lstStyle/>
          <a:p>
            <a:pPr marR="293370" algn="ctr">
              <a:spcBef>
                <a:spcPts val="680"/>
              </a:spcBef>
              <a:tabLst>
                <a:tab pos="1414780" algn="l"/>
              </a:tabLst>
            </a:pPr>
            <a:r>
              <a:rPr lang="en-US" sz="2400" spc="-5" dirty="0">
                <a:solidFill>
                  <a:srgbClr val="FF0000"/>
                </a:solidFill>
                <a:latin typeface="Calibri"/>
                <a:cs typeface="Calibri"/>
              </a:rPr>
              <a:t>WARM UP QUESTIONS</a:t>
            </a:r>
            <a:endParaRPr lang="en-US" sz="2400" spc="-10" dirty="0">
              <a:solidFill>
                <a:srgbClr val="FF0000"/>
              </a:solidFill>
              <a:latin typeface="Calibri"/>
              <a:cs typeface="Calibri"/>
            </a:endParaRPr>
          </a:p>
          <a:p>
            <a:pPr marR="293370" algn="ctr">
              <a:spcBef>
                <a:spcPts val="680"/>
              </a:spcBef>
              <a:tabLst>
                <a:tab pos="1414780" algn="l"/>
              </a:tabLst>
            </a:pPr>
            <a:endParaRPr lang="en-US" sz="2400" dirty="0">
              <a:latin typeface="Calibri"/>
              <a:cs typeface="Calibri"/>
            </a:endParaRPr>
          </a:p>
          <a:p>
            <a:pPr marR="293370" algn="ctr">
              <a:spcBef>
                <a:spcPts val="680"/>
              </a:spcBef>
              <a:tabLst>
                <a:tab pos="1414780" algn="l"/>
              </a:tabLst>
            </a:pPr>
            <a:endParaRPr lang="en-IN" sz="2400" dirty="0">
              <a:latin typeface="Calibri"/>
              <a:cs typeface="Calibri"/>
            </a:endParaRPr>
          </a:p>
          <a:p>
            <a:pPr marL="356870" marR="5080" indent="-344805">
              <a:spcBef>
                <a:spcPts val="580"/>
              </a:spcBef>
              <a:buFont typeface="Arial MT"/>
              <a:buChar char="•"/>
              <a:tabLst>
                <a:tab pos="356870" algn="l"/>
                <a:tab pos="357505" algn="l"/>
              </a:tabLst>
            </a:pPr>
            <a:endParaRPr lang="en-US" sz="2400" dirty="0">
              <a:latin typeface="Calibri"/>
              <a:cs typeface="Calibri"/>
            </a:endParaRPr>
          </a:p>
          <a:p>
            <a:pPr marL="342900" lvl="0" indent="-342900">
              <a:spcBef>
                <a:spcPts val="5"/>
              </a:spcBef>
              <a:spcAft>
                <a:spcPts val="0"/>
              </a:spcAft>
              <a:buClr>
                <a:srgbClr val="333333"/>
              </a:buClr>
              <a:buSzPts val="1200"/>
              <a:buFont typeface="Symbol" panose="05050102010706020507" pitchFamily="18" charset="2"/>
              <a:buChar char=""/>
              <a:tabLst>
                <a:tab pos="527050" algn="l"/>
                <a:tab pos="527685" algn="l"/>
              </a:tabLst>
            </a:pPr>
            <a:r>
              <a:rPr lang="en-US" sz="2400" spc="-5" dirty="0">
                <a:solidFill>
                  <a:srgbClr val="333333"/>
                </a:solidFill>
                <a:effectLst/>
                <a:latin typeface="Calibri" panose="020F0502020204030204" pitchFamily="34" charset="0"/>
                <a:ea typeface="Symbol" panose="05050102010706020507" pitchFamily="18" charset="2"/>
                <a:cs typeface="Symbol" panose="05050102010706020507" pitchFamily="18" charset="2"/>
              </a:rPr>
              <a:t>Define</a:t>
            </a:r>
            <a:r>
              <a:rPr lang="en-US" sz="2400" spc="-55" dirty="0">
                <a:solidFill>
                  <a:srgbClr val="333333"/>
                </a:solidFill>
                <a:effectLst/>
                <a:latin typeface="Calibri" panose="020F0502020204030204" pitchFamily="34" charset="0"/>
                <a:ea typeface="Symbol" panose="05050102010706020507" pitchFamily="18" charset="2"/>
                <a:cs typeface="Symbol" panose="05050102010706020507" pitchFamily="18" charset="2"/>
              </a:rPr>
              <a:t> </a:t>
            </a: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living</a:t>
            </a:r>
            <a:r>
              <a:rPr lang="en-US" sz="2400" spc="-65" dirty="0">
                <a:solidFill>
                  <a:srgbClr val="333333"/>
                </a:solidFill>
                <a:effectLst/>
                <a:latin typeface="Calibri" panose="020F0502020204030204" pitchFamily="34" charset="0"/>
                <a:ea typeface="Symbol" panose="05050102010706020507" pitchFamily="18" charset="2"/>
                <a:cs typeface="Symbol" panose="05050102010706020507" pitchFamily="18" charset="2"/>
              </a:rPr>
              <a:t> </a:t>
            </a: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and</a:t>
            </a:r>
            <a:r>
              <a:rPr lang="en-US" sz="2400" spc="-60" dirty="0">
                <a:solidFill>
                  <a:srgbClr val="333333"/>
                </a:solidFill>
                <a:effectLst/>
                <a:latin typeface="Calibri" panose="020F0502020204030204" pitchFamily="34" charset="0"/>
                <a:ea typeface="Symbol" panose="05050102010706020507" pitchFamily="18" charset="2"/>
                <a:cs typeface="Symbol" panose="05050102010706020507" pitchFamily="18" charset="2"/>
              </a:rPr>
              <a:t> </a:t>
            </a: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nonliving.</a:t>
            </a:r>
          </a:p>
          <a:p>
            <a:pPr marL="342900" lvl="0" indent="-342900">
              <a:spcBef>
                <a:spcPts val="5"/>
              </a:spcBef>
              <a:spcAft>
                <a:spcPts val="0"/>
              </a:spcAft>
              <a:buClr>
                <a:srgbClr val="333333"/>
              </a:buClr>
              <a:buSzPts val="1200"/>
              <a:buFont typeface="Symbol" panose="05050102010706020507" pitchFamily="18" charset="2"/>
              <a:buChar char=""/>
              <a:tabLst>
                <a:tab pos="527050" algn="l"/>
                <a:tab pos="527685" algn="l"/>
              </a:tabLst>
            </a:pPr>
            <a:endParaRPr lang="en-IN" sz="2400" dirty="0">
              <a:effectLst/>
              <a:latin typeface="Calibri" panose="020F0502020204030204" pitchFamily="34" charset="0"/>
              <a:ea typeface="Symbol" panose="05050102010706020507" pitchFamily="18" charset="2"/>
              <a:cs typeface="Symbol" panose="05050102010706020507" pitchFamily="18" charset="2"/>
            </a:endParaRPr>
          </a:p>
          <a:p>
            <a:pPr marL="342900" lvl="0" indent="-342900">
              <a:lnSpc>
                <a:spcPts val="1520"/>
              </a:lnSpc>
              <a:spcBef>
                <a:spcPts val="10"/>
              </a:spcBef>
              <a:spcAft>
                <a:spcPts val="0"/>
              </a:spcAft>
              <a:buClr>
                <a:srgbClr val="333333"/>
              </a:buClr>
              <a:buSzPts val="1200"/>
              <a:buFont typeface="Symbol" panose="05050102010706020507" pitchFamily="18" charset="2"/>
              <a:buChar char=""/>
              <a:tabLst>
                <a:tab pos="527050" algn="l"/>
                <a:tab pos="527685" algn="l"/>
              </a:tabLst>
            </a:pP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Categorize</a:t>
            </a:r>
            <a:r>
              <a:rPr lang="en-US" sz="2400" spc="-35" dirty="0">
                <a:solidFill>
                  <a:srgbClr val="333333"/>
                </a:solidFill>
                <a:effectLst/>
                <a:latin typeface="Calibri" panose="020F0502020204030204" pitchFamily="34" charset="0"/>
                <a:ea typeface="Symbol" panose="05050102010706020507" pitchFamily="18" charset="2"/>
                <a:cs typeface="Symbol" panose="05050102010706020507" pitchFamily="18" charset="2"/>
              </a:rPr>
              <a:t> </a:t>
            </a: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the</a:t>
            </a:r>
            <a:r>
              <a:rPr lang="en-US" sz="2400" spc="-40" dirty="0">
                <a:solidFill>
                  <a:srgbClr val="333333"/>
                </a:solidFill>
                <a:effectLst/>
                <a:latin typeface="Calibri" panose="020F0502020204030204" pitchFamily="34" charset="0"/>
                <a:ea typeface="Symbol" panose="05050102010706020507" pitchFamily="18" charset="2"/>
                <a:cs typeface="Symbol" panose="05050102010706020507" pitchFamily="18" charset="2"/>
              </a:rPr>
              <a:t> </a:t>
            </a: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single</a:t>
            </a:r>
            <a:r>
              <a:rPr lang="en-US" sz="2400" spc="-15" dirty="0">
                <a:solidFill>
                  <a:srgbClr val="333333"/>
                </a:solidFill>
                <a:effectLst/>
                <a:latin typeface="Calibri" panose="020F0502020204030204" pitchFamily="34" charset="0"/>
                <a:ea typeface="Symbol" panose="05050102010706020507" pitchFamily="18" charset="2"/>
                <a:cs typeface="Symbol" panose="05050102010706020507" pitchFamily="18" charset="2"/>
              </a:rPr>
              <a:t> </a:t>
            </a: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celled and</a:t>
            </a:r>
            <a:r>
              <a:rPr lang="en-US" sz="2400" spc="-25" dirty="0">
                <a:solidFill>
                  <a:srgbClr val="333333"/>
                </a:solidFill>
                <a:effectLst/>
                <a:latin typeface="Calibri" panose="020F0502020204030204" pitchFamily="34" charset="0"/>
                <a:ea typeface="Symbol" panose="05050102010706020507" pitchFamily="18" charset="2"/>
                <a:cs typeface="Symbol" panose="05050102010706020507" pitchFamily="18" charset="2"/>
              </a:rPr>
              <a:t> </a:t>
            </a: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multi-celled</a:t>
            </a:r>
            <a:r>
              <a:rPr lang="en-US" sz="2400" spc="-25" dirty="0">
                <a:solidFill>
                  <a:srgbClr val="333333"/>
                </a:solidFill>
                <a:effectLst/>
                <a:latin typeface="Calibri" panose="020F0502020204030204" pitchFamily="34" charset="0"/>
                <a:ea typeface="Symbol" panose="05050102010706020507" pitchFamily="18" charset="2"/>
                <a:cs typeface="Symbol" panose="05050102010706020507" pitchFamily="18" charset="2"/>
              </a:rPr>
              <a:t> </a:t>
            </a: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organisms.</a:t>
            </a:r>
          </a:p>
          <a:p>
            <a:pPr marL="342900" lvl="0" indent="-342900">
              <a:lnSpc>
                <a:spcPts val="1520"/>
              </a:lnSpc>
              <a:spcBef>
                <a:spcPts val="10"/>
              </a:spcBef>
              <a:spcAft>
                <a:spcPts val="0"/>
              </a:spcAft>
              <a:buClr>
                <a:srgbClr val="333333"/>
              </a:buClr>
              <a:buSzPts val="1200"/>
              <a:buFont typeface="Symbol" panose="05050102010706020507" pitchFamily="18" charset="2"/>
              <a:buChar char=""/>
              <a:tabLst>
                <a:tab pos="527050" algn="l"/>
                <a:tab pos="527685" algn="l"/>
              </a:tabLst>
            </a:pPr>
            <a:endParaRPr lang="en-IN" sz="2400" dirty="0">
              <a:effectLst/>
              <a:latin typeface="Calibri" panose="020F0502020204030204" pitchFamily="34" charset="0"/>
              <a:ea typeface="Symbol" panose="05050102010706020507" pitchFamily="18" charset="2"/>
              <a:cs typeface="Symbol" panose="05050102010706020507" pitchFamily="18" charset="2"/>
            </a:endParaRPr>
          </a:p>
          <a:p>
            <a:pPr marL="342900" lvl="0" indent="-342900">
              <a:lnSpc>
                <a:spcPts val="1520"/>
              </a:lnSpc>
              <a:spcBef>
                <a:spcPts val="510"/>
              </a:spcBef>
              <a:spcAft>
                <a:spcPts val="0"/>
              </a:spcAft>
              <a:buClr>
                <a:srgbClr val="333333"/>
              </a:buClr>
              <a:buSzPts val="1200"/>
              <a:buFont typeface="Symbol" panose="05050102010706020507" pitchFamily="18" charset="2"/>
              <a:buChar char=""/>
              <a:tabLst>
                <a:tab pos="527050" algn="l"/>
                <a:tab pos="527685" algn="l"/>
              </a:tabLst>
            </a:pP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Identify</a:t>
            </a:r>
            <a:r>
              <a:rPr lang="en-US" sz="2400" spc="55" dirty="0">
                <a:solidFill>
                  <a:srgbClr val="333333"/>
                </a:solidFill>
                <a:effectLst/>
                <a:latin typeface="Calibri" panose="020F0502020204030204" pitchFamily="34" charset="0"/>
                <a:ea typeface="Symbol" panose="05050102010706020507" pitchFamily="18" charset="2"/>
                <a:cs typeface="Symbol" panose="05050102010706020507" pitchFamily="18" charset="2"/>
              </a:rPr>
              <a:t> </a:t>
            </a: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the</a:t>
            </a:r>
            <a:r>
              <a:rPr lang="en-US" sz="2400" spc="50" dirty="0">
                <a:solidFill>
                  <a:srgbClr val="333333"/>
                </a:solidFill>
                <a:effectLst/>
                <a:latin typeface="Calibri" panose="020F0502020204030204" pitchFamily="34" charset="0"/>
                <a:ea typeface="Symbol" panose="05050102010706020507" pitchFamily="18" charset="2"/>
                <a:cs typeface="Symbol" panose="05050102010706020507" pitchFamily="18" charset="2"/>
              </a:rPr>
              <a:t> </a:t>
            </a: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single</a:t>
            </a:r>
            <a:r>
              <a:rPr lang="en-US" sz="2400" spc="-20" dirty="0">
                <a:solidFill>
                  <a:srgbClr val="333333"/>
                </a:solidFill>
                <a:effectLst/>
                <a:latin typeface="Calibri" panose="020F0502020204030204" pitchFamily="34" charset="0"/>
                <a:ea typeface="Symbol" panose="05050102010706020507" pitchFamily="18" charset="2"/>
                <a:cs typeface="Symbol" panose="05050102010706020507" pitchFamily="18" charset="2"/>
              </a:rPr>
              <a:t> </a:t>
            </a: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celled,</a:t>
            </a:r>
            <a:r>
              <a:rPr lang="en-US" sz="2400" spc="-30" dirty="0">
                <a:solidFill>
                  <a:srgbClr val="333333"/>
                </a:solidFill>
                <a:effectLst/>
                <a:latin typeface="Calibri" panose="020F0502020204030204" pitchFamily="34" charset="0"/>
                <a:ea typeface="Symbol" panose="05050102010706020507" pitchFamily="18" charset="2"/>
                <a:cs typeface="Symbol" panose="05050102010706020507" pitchFamily="18" charset="2"/>
              </a:rPr>
              <a:t> </a:t>
            </a: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multi-celled</a:t>
            </a:r>
            <a:r>
              <a:rPr lang="en-US" sz="2400" spc="-5" dirty="0">
                <a:solidFill>
                  <a:srgbClr val="333333"/>
                </a:solidFill>
                <a:effectLst/>
                <a:latin typeface="Calibri" panose="020F0502020204030204" pitchFamily="34" charset="0"/>
                <a:ea typeface="Symbol" panose="05050102010706020507" pitchFamily="18" charset="2"/>
                <a:cs typeface="Symbol" panose="05050102010706020507" pitchFamily="18" charset="2"/>
              </a:rPr>
              <a:t> </a:t>
            </a:r>
            <a:r>
              <a:rPr lang="en-US" sz="2400" dirty="0">
                <a:solidFill>
                  <a:srgbClr val="333333"/>
                </a:solidFill>
                <a:effectLst/>
                <a:latin typeface="Calibri" panose="020F0502020204030204" pitchFamily="34" charset="0"/>
                <a:ea typeface="Symbol" panose="05050102010706020507" pitchFamily="18" charset="2"/>
                <a:cs typeface="Symbol" panose="05050102010706020507" pitchFamily="18" charset="2"/>
              </a:rPr>
              <a:t>organisms.</a:t>
            </a:r>
          </a:p>
          <a:p>
            <a:pPr marL="342900" lvl="0" indent="-342900">
              <a:lnSpc>
                <a:spcPts val="1520"/>
              </a:lnSpc>
              <a:spcBef>
                <a:spcPts val="510"/>
              </a:spcBef>
              <a:spcAft>
                <a:spcPts val="0"/>
              </a:spcAft>
              <a:buClr>
                <a:srgbClr val="333333"/>
              </a:buClr>
              <a:buSzPts val="1200"/>
              <a:buFont typeface="Symbol" panose="05050102010706020507" pitchFamily="18" charset="2"/>
              <a:buChar char=""/>
              <a:tabLst>
                <a:tab pos="527050" algn="l"/>
                <a:tab pos="527685" algn="l"/>
              </a:tabLst>
            </a:pPr>
            <a:endParaRPr lang="en-IN" sz="2400" dirty="0">
              <a:effectLst/>
              <a:latin typeface="Calibri" panose="020F0502020204030204" pitchFamily="34" charset="0"/>
              <a:ea typeface="Symbol" panose="05050102010706020507" pitchFamily="18" charset="2"/>
              <a:cs typeface="Symbol" panose="05050102010706020507" pitchFamily="18" charset="2"/>
            </a:endParaRPr>
          </a:p>
          <a:p>
            <a:pPr marL="285750" indent="-285750">
              <a:buFont typeface="Arial" panose="020B0604020202020204" pitchFamily="34" charset="0"/>
              <a:buChar char="•"/>
            </a:pPr>
            <a:r>
              <a:rPr lang="en-US" sz="2400" dirty="0">
                <a:solidFill>
                  <a:srgbClr val="333333"/>
                </a:solidFill>
                <a:effectLst/>
                <a:latin typeface="Calibri" panose="020F0502020204030204" pitchFamily="34" charset="0"/>
                <a:ea typeface="Calibri" panose="020F0502020204030204" pitchFamily="34" charset="0"/>
              </a:rPr>
              <a:t> list</a:t>
            </a:r>
            <a:r>
              <a:rPr lang="en-US" sz="2400" spc="-40" dirty="0">
                <a:solidFill>
                  <a:srgbClr val="333333"/>
                </a:solidFill>
                <a:effectLst/>
                <a:latin typeface="Calibri" panose="020F0502020204030204" pitchFamily="34" charset="0"/>
                <a:ea typeface="Calibri" panose="020F0502020204030204" pitchFamily="34" charset="0"/>
              </a:rPr>
              <a:t> </a:t>
            </a:r>
            <a:r>
              <a:rPr lang="en-US" sz="2400" dirty="0">
                <a:solidFill>
                  <a:srgbClr val="333333"/>
                </a:solidFill>
                <a:effectLst/>
                <a:latin typeface="Calibri" panose="020F0502020204030204" pitchFamily="34" charset="0"/>
                <a:ea typeface="Calibri" panose="020F0502020204030204" pitchFamily="34" charset="0"/>
              </a:rPr>
              <a:t>the</a:t>
            </a:r>
            <a:r>
              <a:rPr lang="en-US" sz="2400" spc="-45" dirty="0">
                <a:solidFill>
                  <a:srgbClr val="333333"/>
                </a:solidFill>
                <a:effectLst/>
                <a:latin typeface="Calibri" panose="020F0502020204030204" pitchFamily="34" charset="0"/>
                <a:ea typeface="Calibri" panose="020F0502020204030204" pitchFamily="34" charset="0"/>
              </a:rPr>
              <a:t> </a:t>
            </a:r>
            <a:r>
              <a:rPr lang="en-US" sz="2400" dirty="0">
                <a:solidFill>
                  <a:srgbClr val="333333"/>
                </a:solidFill>
                <a:effectLst/>
                <a:latin typeface="Calibri" panose="020F0502020204030204" pitchFamily="34" charset="0"/>
                <a:ea typeface="Calibri" panose="020F0502020204030204" pitchFamily="34" charset="0"/>
              </a:rPr>
              <a:t>categories of </a:t>
            </a:r>
            <a:r>
              <a:rPr lang="en-US" sz="2400" spc="-30" dirty="0">
                <a:solidFill>
                  <a:srgbClr val="333333"/>
                </a:solidFill>
                <a:effectLst/>
                <a:latin typeface="Calibri" panose="020F0502020204030204" pitchFamily="34" charset="0"/>
                <a:ea typeface="Calibri" panose="020F0502020204030204" pitchFamily="34" charset="0"/>
              </a:rPr>
              <a:t> </a:t>
            </a:r>
            <a:r>
              <a:rPr lang="en-US" sz="2400" dirty="0">
                <a:solidFill>
                  <a:srgbClr val="333333"/>
                </a:solidFill>
                <a:effectLst/>
                <a:latin typeface="Calibri" panose="020F0502020204030204" pitchFamily="34" charset="0"/>
                <a:ea typeface="Calibri" panose="020F0502020204030204" pitchFamily="34" charset="0"/>
              </a:rPr>
              <a:t>living</a:t>
            </a:r>
            <a:r>
              <a:rPr lang="en-US" sz="2400" spc="-15" dirty="0">
                <a:solidFill>
                  <a:srgbClr val="333333"/>
                </a:solidFill>
                <a:effectLst/>
                <a:latin typeface="Calibri" panose="020F0502020204030204" pitchFamily="34" charset="0"/>
                <a:ea typeface="Calibri" panose="020F0502020204030204" pitchFamily="34" charset="0"/>
              </a:rPr>
              <a:t> </a:t>
            </a:r>
            <a:r>
              <a:rPr lang="en-US" sz="2400" dirty="0">
                <a:solidFill>
                  <a:srgbClr val="333333"/>
                </a:solidFill>
                <a:effectLst/>
                <a:latin typeface="Calibri" panose="020F0502020204030204" pitchFamily="34" charset="0"/>
                <a:ea typeface="Calibri" panose="020F0502020204030204" pitchFamily="34" charset="0"/>
              </a:rPr>
              <a:t>and</a:t>
            </a:r>
            <a:r>
              <a:rPr lang="en-US" sz="2400" spc="-30" dirty="0">
                <a:solidFill>
                  <a:srgbClr val="333333"/>
                </a:solidFill>
                <a:effectLst/>
                <a:latin typeface="Calibri" panose="020F0502020204030204" pitchFamily="34" charset="0"/>
                <a:ea typeface="Calibri" panose="020F0502020204030204" pitchFamily="34" charset="0"/>
              </a:rPr>
              <a:t> </a:t>
            </a:r>
            <a:r>
              <a:rPr lang="en-US" sz="2400" dirty="0">
                <a:solidFill>
                  <a:srgbClr val="333333"/>
                </a:solidFill>
                <a:effectLst/>
                <a:latin typeface="Calibri" panose="020F0502020204030204" pitchFamily="34" charset="0"/>
                <a:ea typeface="Calibri" panose="020F0502020204030204" pitchFamily="34" charset="0"/>
              </a:rPr>
              <a:t>non-living</a:t>
            </a:r>
            <a:r>
              <a:rPr lang="en-US" sz="2400" spc="5" dirty="0">
                <a:solidFill>
                  <a:srgbClr val="333333"/>
                </a:solidFill>
                <a:effectLst/>
                <a:latin typeface="Calibri" panose="020F0502020204030204" pitchFamily="34" charset="0"/>
                <a:ea typeface="Calibri" panose="020F0502020204030204" pitchFamily="34" charset="0"/>
              </a:rPr>
              <a:t> </a:t>
            </a:r>
            <a:r>
              <a:rPr lang="en-US" sz="2400" dirty="0">
                <a:solidFill>
                  <a:srgbClr val="333333"/>
                </a:solidFill>
                <a:effectLst/>
                <a:latin typeface="Calibri" panose="020F0502020204030204" pitchFamily="34" charset="0"/>
                <a:ea typeface="Calibri" panose="020F0502020204030204" pitchFamily="34" charset="0"/>
              </a:rPr>
              <a:t>organisms.</a:t>
            </a:r>
            <a:endParaRPr lang="en-US" sz="2400" b="0" i="0" u="none" strike="noStrike" dirty="0">
              <a:effectLst/>
            </a:endParaRPr>
          </a:p>
          <a:p>
            <a:pPr marL="12065" marR="1407795">
              <a:spcBef>
                <a:spcPts val="575"/>
              </a:spcBef>
              <a:tabLst>
                <a:tab pos="356870" algn="l"/>
                <a:tab pos="357505" algn="l"/>
              </a:tabLst>
            </a:pPr>
            <a:endParaRPr lang="en-US" sz="2400" dirty="0">
              <a:latin typeface="Calibri"/>
              <a:cs typeface="Calibri"/>
            </a:endParaRPr>
          </a:p>
        </p:txBody>
      </p:sp>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D37CA7E1-5098-49D8-8DFF-44E876FE7698}"/>
              </a:ext>
            </a:extLst>
          </p:cNvPr>
          <p:cNvPicPr>
            <a:picLocks noChangeAspect="1" noChangeArrowheads="1"/>
          </p:cNvPicPr>
          <p:nvPr/>
        </p:nvPicPr>
        <p:blipFill>
          <a:blip r:embed="rId2"/>
          <a:srcRect/>
          <a:stretch>
            <a:fillRect/>
          </a:stretch>
        </p:blipFill>
        <p:spPr bwMode="auto">
          <a:xfrm>
            <a:off x="10093960" y="147320"/>
            <a:ext cx="1752600" cy="1281113"/>
          </a:xfrm>
          <a:prstGeom prst="rect">
            <a:avLst/>
          </a:prstGeom>
          <a:noFill/>
          <a:ln w="9525">
            <a:noFill/>
            <a:miter lim="800000"/>
            <a:headEnd/>
            <a:tailEnd/>
          </a:ln>
        </p:spPr>
      </p:pic>
    </p:spTree>
    <p:extLst>
      <p:ext uri="{BB962C8B-B14F-4D97-AF65-F5344CB8AC3E}">
        <p14:creationId xmlns:p14="http://schemas.microsoft.com/office/powerpoint/2010/main" val="37108926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E43BA7-AE4D-47D4-B9CD-FF73FFCB12C0}"/>
              </a:ext>
            </a:extLst>
          </p:cNvPr>
          <p:cNvSpPr>
            <a:spLocks noGrp="1"/>
          </p:cNvSpPr>
          <p:nvPr>
            <p:ph idx="1"/>
          </p:nvPr>
        </p:nvSpPr>
        <p:spPr>
          <a:xfrm>
            <a:off x="1135380" y="1625123"/>
            <a:ext cx="10515600" cy="5516563"/>
          </a:xfrm>
        </p:spPr>
        <p:txBody>
          <a:bodyPr/>
          <a:lstStyle/>
          <a:p>
            <a:pPr marL="0" indent="0" rtl="0">
              <a:spcBef>
                <a:spcPts val="0"/>
              </a:spcBef>
              <a:spcAft>
                <a:spcPts val="0"/>
              </a:spcAft>
              <a:buNone/>
            </a:pPr>
            <a:r>
              <a:rPr lang="en-US" sz="2400" b="1" i="0" u="none" strike="noStrike" dirty="0">
                <a:solidFill>
                  <a:srgbClr val="FF0000"/>
                </a:solidFill>
                <a:effectLst/>
                <a:latin typeface="Times New Roman" panose="02020603050405020304" pitchFamily="18" charset="0"/>
              </a:rPr>
              <a:t> CRITERIA TO DECIDE WHETHER SOMETHING IS ALIVE</a:t>
            </a:r>
            <a:endParaRPr lang="en-US" sz="2400" b="1" i="0" u="none" strike="noStrike" dirty="0">
              <a:solidFill>
                <a:srgbClr val="000000"/>
              </a:solidFill>
              <a:effectLst/>
              <a:latin typeface="Times New Roman" panose="02020603050405020304" pitchFamily="18" charset="0"/>
            </a:endParaRPr>
          </a:p>
          <a:p>
            <a:r>
              <a:rPr lang="en-US" sz="2400" i="0" u="none" strike="noStrike" dirty="0">
                <a:effectLst/>
              </a:rPr>
              <a:t>The most important criteria to decide whether something is alive is movement.</a:t>
            </a:r>
          </a:p>
          <a:p>
            <a:r>
              <a:rPr lang="en-US" sz="2400" i="0" u="none" strike="noStrike" dirty="0">
                <a:effectLst/>
              </a:rPr>
              <a:t> All living things move without the help of any external help. Some movements are easily visible like the movements of body parts. Some movements are not easily visible like molecular movements. </a:t>
            </a:r>
          </a:p>
          <a:p>
            <a:r>
              <a:rPr lang="en-US" sz="2400" i="0" u="none" strike="noStrike" dirty="0">
                <a:effectLst/>
              </a:rPr>
              <a:t>The molecular movements in cells and tissues is necessary for all life processes.</a:t>
            </a:r>
          </a:p>
          <a:p>
            <a:pPr marL="0" indent="0">
              <a:buNone/>
            </a:pPr>
            <a:endParaRPr lang="en-IN" dirty="0"/>
          </a:p>
        </p:txBody>
      </p:sp>
      <p:pic>
        <p:nvPicPr>
          <p:cNvPr id="1026" name="Picture 2">
            <a:extLst>
              <a:ext uri="{FF2B5EF4-FFF2-40B4-BE49-F238E27FC236}">
                <a16:creationId xmlns:a16="http://schemas.microsoft.com/office/drawing/2014/main" id="{5B908D65-E75C-4CF6-A543-82647B465C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0564" y="4243070"/>
            <a:ext cx="1084580" cy="229997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a:extLst>
              <a:ext uri="{FF2B5EF4-FFF2-40B4-BE49-F238E27FC236}">
                <a16:creationId xmlns:a16="http://schemas.microsoft.com/office/drawing/2014/main" id="{CEABA790-CFD6-4D4A-8930-F1F698E7093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7428" y="4364989"/>
            <a:ext cx="2034540" cy="198501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058DD41F-98CA-4D95-A855-EB775859728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17084" y="4383404"/>
            <a:ext cx="1394778" cy="2129790"/>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a:extLst>
              <a:ext uri="{FF2B5EF4-FFF2-40B4-BE49-F238E27FC236}">
                <a16:creationId xmlns:a16="http://schemas.microsoft.com/office/drawing/2014/main" id="{79618F8A-A287-45B5-A08B-35E10E864F3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96978" y="4314190"/>
            <a:ext cx="1772920" cy="222885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C4DC33FE-CC4E-45EE-A7F7-4C886ED100C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800464" y="4383404"/>
            <a:ext cx="3352800" cy="222885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D6A575A5-5334-4CE0-B2F5-B4F02F0FA99D}"/>
              </a:ext>
            </a:extLst>
          </p:cNvPr>
          <p:cNvPicPr>
            <a:picLocks noChangeAspect="1" noChangeArrowheads="1"/>
          </p:cNvPicPr>
          <p:nvPr/>
        </p:nvPicPr>
        <p:blipFill>
          <a:blip r:embed="rId7"/>
          <a:srcRect/>
          <a:stretch>
            <a:fillRect/>
          </a:stretch>
        </p:blipFill>
        <p:spPr bwMode="auto">
          <a:xfrm>
            <a:off x="10175240" y="245746"/>
            <a:ext cx="1752600" cy="1281113"/>
          </a:xfrm>
          <a:prstGeom prst="rect">
            <a:avLst/>
          </a:prstGeom>
          <a:noFill/>
          <a:ln w="9525">
            <a:noFill/>
            <a:miter lim="800000"/>
            <a:headEnd/>
            <a:tailEnd/>
          </a:ln>
        </p:spPr>
      </p:pic>
    </p:spTree>
    <p:extLst>
      <p:ext uri="{BB962C8B-B14F-4D97-AF65-F5344CB8AC3E}">
        <p14:creationId xmlns:p14="http://schemas.microsoft.com/office/powerpoint/2010/main" val="3174721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13FAAEB-C0C5-47B2-8509-A4CA733FE3E4}"/>
              </a:ext>
            </a:extLst>
          </p:cNvPr>
          <p:cNvSpPr>
            <a:spLocks noGrp="1"/>
          </p:cNvSpPr>
          <p:nvPr>
            <p:ph idx="1"/>
          </p:nvPr>
        </p:nvSpPr>
        <p:spPr>
          <a:xfrm>
            <a:off x="675640" y="1509714"/>
            <a:ext cx="10515600" cy="4870608"/>
          </a:xfrm>
        </p:spPr>
        <p:txBody>
          <a:bodyPr>
            <a:noAutofit/>
          </a:bodyPr>
          <a:lstStyle/>
          <a:p>
            <a:pPr marL="0" indent="0" algn="ctr" rtl="0">
              <a:spcBef>
                <a:spcPts val="0"/>
              </a:spcBef>
              <a:spcAft>
                <a:spcPts val="0"/>
              </a:spcAft>
              <a:buNone/>
            </a:pPr>
            <a:r>
              <a:rPr lang="en-IN" sz="2400" dirty="0">
                <a:solidFill>
                  <a:srgbClr val="FF0000"/>
                </a:solidFill>
                <a:effectLst/>
              </a:rPr>
              <a:t>LIFE PROCESSES</a:t>
            </a:r>
          </a:p>
          <a:p>
            <a:pPr rtl="0" fontAlgn="base">
              <a:spcBef>
                <a:spcPts val="400"/>
              </a:spcBef>
              <a:spcAft>
                <a:spcPts val="0"/>
              </a:spcAft>
              <a:buFont typeface="Arial" panose="020B0604020202020204" pitchFamily="34" charset="0"/>
              <a:buChar char="•"/>
            </a:pPr>
            <a:r>
              <a:rPr lang="en-US" sz="2400" i="0" u="none" strike="noStrike" dirty="0">
                <a:effectLst/>
                <a:latin typeface="Arial" panose="020B0604020202020204" pitchFamily="34" charset="0"/>
              </a:rPr>
              <a:t> </a:t>
            </a:r>
            <a:r>
              <a:rPr lang="en-US" sz="2400" i="0" u="none" strike="noStrike" dirty="0">
                <a:effectLst/>
              </a:rPr>
              <a:t>Life processes are the basic processes in living organisms which are necessary for maintaining their life. The basic life processes are – nutrition, respiration, transportation, and excretion.</a:t>
            </a:r>
          </a:p>
          <a:p>
            <a:pPr rtl="0" fontAlgn="base">
              <a:spcBef>
                <a:spcPts val="0"/>
              </a:spcBef>
              <a:spcAft>
                <a:spcPts val="0"/>
              </a:spcAft>
              <a:buFont typeface="Arial" panose="020B0604020202020204" pitchFamily="34" charset="0"/>
              <a:buChar char="•"/>
            </a:pPr>
            <a:r>
              <a:rPr lang="en-US" sz="2400" i="0" u="none" strike="noStrike" dirty="0">
                <a:solidFill>
                  <a:srgbClr val="0000FF"/>
                </a:solidFill>
                <a:effectLst/>
              </a:rPr>
              <a:t>  </a:t>
            </a:r>
            <a:r>
              <a:rPr lang="en-US" sz="2400" i="0" u="none" strike="noStrike" dirty="0" err="1">
                <a:effectLst/>
              </a:rPr>
              <a:t>i</a:t>
            </a:r>
            <a:r>
              <a:rPr lang="en-US" sz="2400" i="0" u="none" strike="noStrike" dirty="0">
                <a:effectLst/>
              </a:rPr>
              <a:t>) </a:t>
            </a:r>
            <a:r>
              <a:rPr lang="en-US" sz="2400" i="0" u="sng" strike="noStrike" dirty="0">
                <a:effectLst/>
              </a:rPr>
              <a:t>Nutrition</a:t>
            </a:r>
            <a:r>
              <a:rPr lang="en-US" sz="2400" i="0" u="none" strike="noStrike" dirty="0">
                <a:effectLst/>
              </a:rPr>
              <a:t> </a:t>
            </a:r>
            <a:r>
              <a:rPr lang="en-US" sz="2400" i="0" u="none" strike="noStrike" dirty="0">
                <a:solidFill>
                  <a:srgbClr val="FF0000"/>
                </a:solidFill>
                <a:effectLst/>
              </a:rPr>
              <a:t>:–</a:t>
            </a:r>
            <a:r>
              <a:rPr lang="en-US" sz="2400" i="0" u="none" strike="noStrike" dirty="0">
                <a:solidFill>
                  <a:srgbClr val="0000FF"/>
                </a:solidFill>
                <a:effectLst/>
              </a:rPr>
              <a:t> </a:t>
            </a:r>
            <a:r>
              <a:rPr lang="en-US" sz="2400" i="0" u="none" strike="noStrike" dirty="0">
                <a:effectLst/>
              </a:rPr>
              <a:t>is the process of taking food by an organism and its utilization by the body for life processes</a:t>
            </a:r>
            <a:r>
              <a:rPr lang="en-US" sz="2400" i="0" u="none" strike="noStrike" dirty="0">
                <a:solidFill>
                  <a:srgbClr val="0000FF"/>
                </a:solidFill>
                <a:effectLst/>
              </a:rPr>
              <a:t>.</a:t>
            </a:r>
          </a:p>
          <a:p>
            <a:pPr rtl="0" fontAlgn="base">
              <a:spcBef>
                <a:spcPts val="0"/>
              </a:spcBef>
              <a:spcAft>
                <a:spcPts val="0"/>
              </a:spcAft>
              <a:buFont typeface="Arial" panose="020B0604020202020204" pitchFamily="34" charset="0"/>
              <a:buChar char="•"/>
            </a:pPr>
            <a:endParaRPr lang="en-US" sz="2400" i="0" u="none" strike="noStrike" dirty="0">
              <a:solidFill>
                <a:srgbClr val="000000"/>
              </a:solidFill>
              <a:effectLst/>
            </a:endParaRPr>
          </a:p>
          <a:p>
            <a:pPr rtl="0" fontAlgn="base">
              <a:spcBef>
                <a:spcPts val="0"/>
              </a:spcBef>
              <a:spcAft>
                <a:spcPts val="0"/>
              </a:spcAft>
              <a:buFont typeface="Arial" panose="020B0604020202020204" pitchFamily="34" charset="0"/>
              <a:buChar char="•"/>
            </a:pPr>
            <a:r>
              <a:rPr lang="en-US" sz="2400" i="0" u="none" strike="noStrike" dirty="0">
                <a:solidFill>
                  <a:srgbClr val="0000FF"/>
                </a:solidFill>
                <a:effectLst/>
              </a:rPr>
              <a:t> </a:t>
            </a:r>
            <a:r>
              <a:rPr lang="en-US" sz="2400" i="0" u="none" strike="noStrike" dirty="0">
                <a:effectLst/>
              </a:rPr>
              <a:t>ii) </a:t>
            </a:r>
            <a:r>
              <a:rPr lang="en-US" sz="2400" i="0" u="sng" strike="noStrike" dirty="0">
                <a:effectLst/>
              </a:rPr>
              <a:t>Respiration</a:t>
            </a:r>
            <a:r>
              <a:rPr lang="en-US" sz="2400" i="0" u="none" strike="noStrike" dirty="0">
                <a:effectLst/>
              </a:rPr>
              <a:t> </a:t>
            </a:r>
            <a:r>
              <a:rPr lang="en-US" sz="2400" i="0" u="none" strike="noStrike" dirty="0">
                <a:solidFill>
                  <a:srgbClr val="FF0000"/>
                </a:solidFill>
                <a:effectLst/>
              </a:rPr>
              <a:t>:–</a:t>
            </a:r>
            <a:r>
              <a:rPr lang="en-US" sz="2400" i="0" u="none" strike="noStrike" dirty="0">
                <a:solidFill>
                  <a:srgbClr val="0000FF"/>
                </a:solidFill>
                <a:effectLst/>
              </a:rPr>
              <a:t> </a:t>
            </a:r>
            <a:r>
              <a:rPr lang="en-US" sz="2400" i="0" u="none" strike="noStrike" dirty="0">
                <a:effectLst/>
              </a:rPr>
              <a:t>is the process by which food is burnt in the cells of the body with the help of oxygen to release energy.</a:t>
            </a:r>
          </a:p>
          <a:p>
            <a:pPr rtl="0" fontAlgn="base">
              <a:spcBef>
                <a:spcPts val="0"/>
              </a:spcBef>
              <a:spcAft>
                <a:spcPts val="0"/>
              </a:spcAft>
              <a:buFont typeface="Arial" panose="020B0604020202020204" pitchFamily="34" charset="0"/>
              <a:buChar char="•"/>
            </a:pPr>
            <a:endParaRPr lang="en-US" sz="2400" i="0" u="none" strike="noStrike" dirty="0">
              <a:effectLst/>
            </a:endParaRPr>
          </a:p>
          <a:p>
            <a:pPr rtl="0" fontAlgn="base">
              <a:spcBef>
                <a:spcPts val="0"/>
              </a:spcBef>
              <a:spcAft>
                <a:spcPts val="0"/>
              </a:spcAft>
              <a:buFont typeface="Arial" panose="020B0604020202020204" pitchFamily="34" charset="0"/>
              <a:buChar char="•"/>
            </a:pPr>
            <a:r>
              <a:rPr lang="en-US" sz="2400" i="0" u="none" strike="noStrike" dirty="0">
                <a:effectLst/>
              </a:rPr>
              <a:t>iii) </a:t>
            </a:r>
            <a:r>
              <a:rPr lang="en-US" sz="2400" i="0" u="sng" strike="noStrike" dirty="0">
                <a:effectLst/>
              </a:rPr>
              <a:t>Transportation</a:t>
            </a:r>
            <a:r>
              <a:rPr lang="en-US" sz="2400" i="0" u="none" strike="noStrike" dirty="0">
                <a:solidFill>
                  <a:srgbClr val="FF0000"/>
                </a:solidFill>
                <a:effectLst/>
              </a:rPr>
              <a:t> </a:t>
            </a:r>
            <a:r>
              <a:rPr lang="en-US" sz="2400" i="0" u="none" strike="noStrike" dirty="0">
                <a:effectLst/>
              </a:rPr>
              <a:t>:– is the process by which food, oxygen, water, waste products are carried from one part of the body to the other,</a:t>
            </a:r>
          </a:p>
          <a:p>
            <a:pPr rtl="0" fontAlgn="base">
              <a:spcBef>
                <a:spcPts val="0"/>
              </a:spcBef>
              <a:spcAft>
                <a:spcPts val="0"/>
              </a:spcAft>
              <a:buFont typeface="Arial" panose="020B0604020202020204" pitchFamily="34" charset="0"/>
              <a:buChar char="•"/>
            </a:pPr>
            <a:r>
              <a:rPr lang="en-US" sz="2400" i="0" u="none" strike="noStrike" dirty="0">
                <a:effectLst/>
              </a:rPr>
              <a:t>iv) </a:t>
            </a:r>
            <a:r>
              <a:rPr lang="en-US" sz="2400" i="0" u="sng" strike="noStrike" dirty="0">
                <a:effectLst/>
              </a:rPr>
              <a:t>Excretion</a:t>
            </a:r>
            <a:r>
              <a:rPr lang="en-US" sz="2400" i="0" u="none" strike="noStrike" dirty="0">
                <a:effectLst/>
              </a:rPr>
              <a:t> :- is the process by which waste products are removed from the body.  </a:t>
            </a:r>
          </a:p>
          <a:p>
            <a:pPr marL="0" indent="0">
              <a:buNone/>
            </a:pPr>
            <a:br>
              <a:rPr lang="en-IN" sz="2400" dirty="0"/>
            </a:br>
            <a:endParaRPr lang="en-IN" sz="2400" dirty="0"/>
          </a:p>
        </p:txBody>
      </p:sp>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87F54D4A-5CC0-46C3-A1F8-73E2E32183B5}"/>
              </a:ext>
            </a:extLst>
          </p:cNvPr>
          <p:cNvPicPr>
            <a:picLocks noChangeAspect="1" noChangeArrowheads="1"/>
          </p:cNvPicPr>
          <p:nvPr/>
        </p:nvPicPr>
        <p:blipFill>
          <a:blip r:embed="rId2"/>
          <a:srcRect/>
          <a:stretch>
            <a:fillRect/>
          </a:stretch>
        </p:blipFill>
        <p:spPr bwMode="auto">
          <a:xfrm>
            <a:off x="10314940" y="96520"/>
            <a:ext cx="1752600" cy="1281113"/>
          </a:xfrm>
          <a:prstGeom prst="rect">
            <a:avLst/>
          </a:prstGeom>
          <a:noFill/>
          <a:ln w="9525">
            <a:noFill/>
            <a:miter lim="800000"/>
            <a:headEnd/>
            <a:tailEnd/>
          </a:ln>
        </p:spPr>
      </p:pic>
    </p:spTree>
    <p:extLst>
      <p:ext uri="{BB962C8B-B14F-4D97-AF65-F5344CB8AC3E}">
        <p14:creationId xmlns:p14="http://schemas.microsoft.com/office/powerpoint/2010/main" val="11403878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1B3FC-CDA6-453A-9BD4-498819112091}"/>
              </a:ext>
            </a:extLst>
          </p:cNvPr>
          <p:cNvSpPr>
            <a:spLocks noGrp="1"/>
          </p:cNvSpPr>
          <p:nvPr>
            <p:ph type="title"/>
          </p:nvPr>
        </p:nvSpPr>
        <p:spPr>
          <a:xfrm>
            <a:off x="838200" y="365125"/>
            <a:ext cx="10515600" cy="2723515"/>
          </a:xfrm>
        </p:spPr>
        <p:txBody>
          <a:bodyPr>
            <a:normAutofit/>
          </a:bodyPr>
          <a:lstStyle/>
          <a:p>
            <a:r>
              <a:rPr lang="en-US" sz="2400" dirty="0">
                <a:solidFill>
                  <a:srgbClr val="FF0000"/>
                </a:solidFill>
              </a:rPr>
              <a:t>                 BASIC RULES FOR BODY DESIGN IN MULTICELLULAR ORGANISMS.</a:t>
            </a:r>
            <a:endParaRPr lang="en-IN" sz="2400" dirty="0">
              <a:solidFill>
                <a:srgbClr val="FF0000"/>
              </a:solidFill>
            </a:endParaRPr>
          </a:p>
        </p:txBody>
      </p:sp>
      <p:sp>
        <p:nvSpPr>
          <p:cNvPr id="3" name="Content Placeholder 2">
            <a:extLst>
              <a:ext uri="{FF2B5EF4-FFF2-40B4-BE49-F238E27FC236}">
                <a16:creationId xmlns:a16="http://schemas.microsoft.com/office/drawing/2014/main" id="{AD7FEF6F-CB42-4026-B47C-D912D2E14783}"/>
              </a:ext>
            </a:extLst>
          </p:cNvPr>
          <p:cNvSpPr>
            <a:spLocks noGrp="1"/>
          </p:cNvSpPr>
          <p:nvPr>
            <p:ph idx="1"/>
          </p:nvPr>
        </p:nvSpPr>
        <p:spPr>
          <a:xfrm>
            <a:off x="838200" y="2184400"/>
            <a:ext cx="10515600" cy="3992562"/>
          </a:xfrm>
        </p:spPr>
        <p:txBody>
          <a:bodyPr>
            <a:normAutofit/>
          </a:bodyPr>
          <a:lstStyle/>
          <a:p>
            <a:pPr algn="l"/>
            <a:r>
              <a:rPr lang="en-US" sz="2400" i="0" dirty="0">
                <a:solidFill>
                  <a:srgbClr val="5F6368"/>
                </a:solidFill>
                <a:effectLst/>
              </a:rPr>
              <a:t>Multicellular organisms</a:t>
            </a:r>
            <a:r>
              <a:rPr lang="en-US" sz="2400" i="0" dirty="0">
                <a:solidFill>
                  <a:srgbClr val="4D5156"/>
                </a:solidFill>
                <a:effectLst/>
              </a:rPr>
              <a:t> have complex </a:t>
            </a:r>
            <a:r>
              <a:rPr lang="en-US" sz="2400" i="0" dirty="0">
                <a:solidFill>
                  <a:srgbClr val="5F6368"/>
                </a:solidFill>
                <a:effectLst/>
              </a:rPr>
              <a:t>body designs</a:t>
            </a:r>
            <a:r>
              <a:rPr lang="en-US" sz="2400" i="0" dirty="0">
                <a:solidFill>
                  <a:srgbClr val="4D5156"/>
                </a:solidFill>
                <a:effectLst/>
              </a:rPr>
              <a:t>.</a:t>
            </a:r>
          </a:p>
          <a:p>
            <a:pPr algn="l"/>
            <a:r>
              <a:rPr lang="en-US" sz="2400" i="0" dirty="0">
                <a:solidFill>
                  <a:srgbClr val="4D5156"/>
                </a:solidFill>
                <a:effectLst/>
              </a:rPr>
              <a:t> They have </a:t>
            </a:r>
            <a:r>
              <a:rPr lang="en-US" sz="2400" i="0" dirty="0" err="1">
                <a:solidFill>
                  <a:srgbClr val="4D5156"/>
                </a:solidFill>
                <a:effectLst/>
              </a:rPr>
              <a:t>specialised</a:t>
            </a:r>
            <a:r>
              <a:rPr lang="en-US" sz="2400" i="0" dirty="0">
                <a:solidFill>
                  <a:srgbClr val="4D5156"/>
                </a:solidFill>
                <a:effectLst/>
              </a:rPr>
              <a:t> cells and tissues to perform various </a:t>
            </a:r>
            <a:r>
              <a:rPr lang="en-US" sz="2400" i="0" dirty="0" err="1">
                <a:solidFill>
                  <a:srgbClr val="4D5156"/>
                </a:solidFill>
                <a:effectLst/>
              </a:rPr>
              <a:t>specialised</a:t>
            </a:r>
            <a:r>
              <a:rPr lang="en-US" sz="2400" i="0" dirty="0">
                <a:solidFill>
                  <a:srgbClr val="4D5156"/>
                </a:solidFill>
                <a:effectLst/>
              </a:rPr>
              <a:t> function. In them, the cells combine to form tissues.</a:t>
            </a:r>
          </a:p>
          <a:p>
            <a:pPr algn="l"/>
            <a:r>
              <a:rPr lang="en-US" sz="2400" i="0" dirty="0">
                <a:solidFill>
                  <a:srgbClr val="4D5156"/>
                </a:solidFill>
                <a:effectLst/>
              </a:rPr>
              <a:t> Tissues form organs, organs combine and form organ system and organ systems combine to form a complex designed </a:t>
            </a:r>
            <a:r>
              <a:rPr lang="en-US" sz="2400" i="0" dirty="0">
                <a:solidFill>
                  <a:srgbClr val="5F6368"/>
                </a:solidFill>
                <a:effectLst/>
              </a:rPr>
              <a:t>body</a:t>
            </a:r>
            <a:r>
              <a:rPr lang="en-US" sz="2400" i="0" dirty="0">
                <a:solidFill>
                  <a:srgbClr val="4D5156"/>
                </a:solidFill>
                <a:effectLst/>
              </a:rPr>
              <a:t> or </a:t>
            </a:r>
            <a:r>
              <a:rPr lang="en-US" sz="2400" i="0" dirty="0">
                <a:solidFill>
                  <a:srgbClr val="5F6368"/>
                </a:solidFill>
                <a:effectLst/>
              </a:rPr>
              <a:t>organism</a:t>
            </a:r>
            <a:r>
              <a:rPr lang="en-US" sz="2400" i="0" dirty="0">
                <a:solidFill>
                  <a:srgbClr val="4D5156"/>
                </a:solidFill>
                <a:effectLst/>
              </a:rPr>
              <a:t>.</a:t>
            </a:r>
          </a:p>
          <a:p>
            <a:pPr marL="0" indent="0">
              <a:buNone/>
            </a:pPr>
            <a:br>
              <a:rPr lang="en-US" sz="1800" b="0" i="0" dirty="0">
                <a:solidFill>
                  <a:srgbClr val="202124"/>
                </a:solidFill>
                <a:effectLst/>
              </a:rPr>
            </a:br>
            <a:endParaRPr lang="en-IN" sz="1800" dirty="0"/>
          </a:p>
        </p:txBody>
      </p:sp>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2602A190-5A83-435A-A44C-95FB366DF144}"/>
              </a:ext>
            </a:extLst>
          </p:cNvPr>
          <p:cNvPicPr>
            <a:picLocks noChangeAspect="1" noChangeArrowheads="1"/>
          </p:cNvPicPr>
          <p:nvPr/>
        </p:nvPicPr>
        <p:blipFill>
          <a:blip r:embed="rId2"/>
          <a:srcRect/>
          <a:stretch>
            <a:fillRect/>
          </a:stretch>
        </p:blipFill>
        <p:spPr bwMode="auto">
          <a:xfrm>
            <a:off x="10073640" y="157480"/>
            <a:ext cx="1752600" cy="1281113"/>
          </a:xfrm>
          <a:prstGeom prst="rect">
            <a:avLst/>
          </a:prstGeom>
          <a:noFill/>
          <a:ln w="9525">
            <a:noFill/>
            <a:miter lim="800000"/>
            <a:headEnd/>
            <a:tailEnd/>
          </a:ln>
        </p:spPr>
      </p:pic>
    </p:spTree>
    <p:extLst>
      <p:ext uri="{BB962C8B-B14F-4D97-AF65-F5344CB8AC3E}">
        <p14:creationId xmlns:p14="http://schemas.microsoft.com/office/powerpoint/2010/main" val="29677472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174ED4-E4C2-41B0-BED9-EBFEB814B53F}"/>
              </a:ext>
            </a:extLst>
          </p:cNvPr>
          <p:cNvSpPr>
            <a:spLocks noGrp="1"/>
          </p:cNvSpPr>
          <p:nvPr>
            <p:ph type="title"/>
          </p:nvPr>
        </p:nvSpPr>
        <p:spPr>
          <a:xfrm>
            <a:off x="838200" y="365125"/>
            <a:ext cx="10515600" cy="2835275"/>
          </a:xfrm>
        </p:spPr>
        <p:txBody>
          <a:bodyPr>
            <a:normAutofit/>
          </a:bodyPr>
          <a:lstStyle/>
          <a:p>
            <a:r>
              <a:rPr lang="en-US" sz="2400" dirty="0">
                <a:solidFill>
                  <a:srgbClr val="FF0000"/>
                </a:solidFill>
              </a:rPr>
              <a:t>              SINGLE- CELLED ORGANISM AMD MULTI-CELLED ORGANISM</a:t>
            </a:r>
            <a:endParaRPr lang="en-IN" sz="2400" dirty="0">
              <a:solidFill>
                <a:srgbClr val="FF0000"/>
              </a:solidFill>
            </a:endParaRPr>
          </a:p>
        </p:txBody>
      </p:sp>
      <p:pic>
        <p:nvPicPr>
          <p:cNvPr id="1026" name="Picture 2" descr="Biology 101: Unicellular vs. Multicellular | Daily Science Journal">
            <a:extLst>
              <a:ext uri="{FF2B5EF4-FFF2-40B4-BE49-F238E27FC236}">
                <a16:creationId xmlns:a16="http://schemas.microsoft.com/office/drawing/2014/main" id="{17D621A0-C12D-4323-8C11-A9627FB9CC37}"/>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63220" y="2623607"/>
            <a:ext cx="5031740" cy="386926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C87BFBFB-523A-4C27-B95F-8A26DF5ACBA0}"/>
              </a:ext>
            </a:extLst>
          </p:cNvPr>
          <p:cNvPicPr>
            <a:picLocks noChangeAspect="1" noChangeArrowheads="1"/>
          </p:cNvPicPr>
          <p:nvPr/>
        </p:nvPicPr>
        <p:blipFill>
          <a:blip r:embed="rId3"/>
          <a:srcRect/>
          <a:stretch>
            <a:fillRect/>
          </a:stretch>
        </p:blipFill>
        <p:spPr bwMode="auto">
          <a:xfrm>
            <a:off x="10076180" y="213253"/>
            <a:ext cx="1752600" cy="1281113"/>
          </a:xfrm>
          <a:prstGeom prst="rect">
            <a:avLst/>
          </a:prstGeom>
          <a:noFill/>
          <a:ln w="9525">
            <a:noFill/>
            <a:miter lim="800000"/>
            <a:headEnd/>
            <a:tailEnd/>
          </a:ln>
        </p:spPr>
      </p:pic>
      <p:pic>
        <p:nvPicPr>
          <p:cNvPr id="6" name="Picture 2" descr="Lesson 5: Unicellular and Multicellular Organisms - Ms. Plank: Grade 7/8">
            <a:extLst>
              <a:ext uri="{FF2B5EF4-FFF2-40B4-BE49-F238E27FC236}">
                <a16:creationId xmlns:a16="http://schemas.microsoft.com/office/drawing/2014/main" id="{2D954E29-94E2-49A1-9B43-39A421A837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78170" y="2623607"/>
            <a:ext cx="6285230" cy="38692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5989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EA8177B-5599-42FC-BCFE-426E913A85E3}"/>
              </a:ext>
            </a:extLst>
          </p:cNvPr>
          <p:cNvSpPr>
            <a:spLocks noGrp="1"/>
          </p:cNvSpPr>
          <p:nvPr>
            <p:ph idx="1"/>
          </p:nvPr>
        </p:nvSpPr>
        <p:spPr/>
        <p:txBody>
          <a:bodyPr/>
          <a:lstStyle/>
          <a:p>
            <a:r>
              <a:rPr lang="en-IN" dirty="0">
                <a:hlinkClick r:id="rId2"/>
              </a:rPr>
              <a:t>https://www.youtube.com/watch?v=-BobUiQRhJ0</a:t>
            </a:r>
            <a:r>
              <a:rPr lang="en-IN" dirty="0"/>
              <a:t> </a:t>
            </a:r>
          </a:p>
        </p:txBody>
      </p:sp>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E804ECE2-80AE-45B2-9ACB-CC32852ACFC9}"/>
              </a:ext>
            </a:extLst>
          </p:cNvPr>
          <p:cNvPicPr>
            <a:picLocks noChangeAspect="1" noChangeArrowheads="1"/>
          </p:cNvPicPr>
          <p:nvPr/>
        </p:nvPicPr>
        <p:blipFill>
          <a:blip r:embed="rId3"/>
          <a:srcRect/>
          <a:stretch>
            <a:fillRect/>
          </a:stretch>
        </p:blipFill>
        <p:spPr bwMode="auto">
          <a:xfrm>
            <a:off x="10033000" y="208280"/>
            <a:ext cx="1752600" cy="1281113"/>
          </a:xfrm>
          <a:prstGeom prst="rect">
            <a:avLst/>
          </a:prstGeom>
          <a:noFill/>
          <a:ln w="9525">
            <a:noFill/>
            <a:miter lim="800000"/>
            <a:headEnd/>
            <a:tailEnd/>
          </a:ln>
        </p:spPr>
      </p:pic>
    </p:spTree>
    <p:extLst>
      <p:ext uri="{BB962C8B-B14F-4D97-AF65-F5344CB8AC3E}">
        <p14:creationId xmlns:p14="http://schemas.microsoft.com/office/powerpoint/2010/main" val="19630533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1212C6-DD78-4232-836C-CCA1D3359E93}"/>
              </a:ext>
            </a:extLst>
          </p:cNvPr>
          <p:cNvSpPr>
            <a:spLocks noGrp="1"/>
          </p:cNvSpPr>
          <p:nvPr>
            <p:ph type="title"/>
          </p:nvPr>
        </p:nvSpPr>
        <p:spPr>
          <a:xfrm>
            <a:off x="838200" y="365125"/>
            <a:ext cx="10515600" cy="3312795"/>
          </a:xfrm>
        </p:spPr>
        <p:txBody>
          <a:bodyPr>
            <a:normAutofit/>
          </a:bodyPr>
          <a:lstStyle/>
          <a:p>
            <a:pPr algn="ctr"/>
            <a:r>
              <a:rPr lang="en-US" sz="2400" b="1" kern="0" dirty="0">
                <a:solidFill>
                  <a:srgbClr val="FF0000"/>
                </a:solidFill>
                <a:effectLst/>
                <a:latin typeface="Calibri Light" panose="020F0302020204030204" pitchFamily="34" charset="0"/>
                <a:ea typeface="Calibri Light" panose="020F0302020204030204" pitchFamily="34" charset="0"/>
              </a:rPr>
              <a:t>HOME</a:t>
            </a:r>
            <a:r>
              <a:rPr lang="en-US" sz="2400" b="1" kern="0" spc="-55" dirty="0">
                <a:solidFill>
                  <a:srgbClr val="FF0000"/>
                </a:solidFill>
                <a:effectLst/>
                <a:latin typeface="Calibri Light" panose="020F0302020204030204" pitchFamily="34" charset="0"/>
                <a:ea typeface="Calibri Light" panose="020F0302020204030204" pitchFamily="34" charset="0"/>
              </a:rPr>
              <a:t> </a:t>
            </a:r>
            <a:r>
              <a:rPr lang="en-US" sz="2400" b="1" kern="0" dirty="0">
                <a:solidFill>
                  <a:srgbClr val="FF0000"/>
                </a:solidFill>
                <a:effectLst/>
                <a:latin typeface="Calibri Light" panose="020F0302020204030204" pitchFamily="34" charset="0"/>
                <a:ea typeface="Calibri Light" panose="020F0302020204030204" pitchFamily="34" charset="0"/>
              </a:rPr>
              <a:t>ASSIGNMENTS</a:t>
            </a:r>
            <a:br>
              <a:rPr lang="en-US" sz="2400" b="1" kern="0" dirty="0">
                <a:solidFill>
                  <a:srgbClr val="FF0000"/>
                </a:solidFill>
                <a:effectLst/>
                <a:latin typeface="Calibri Light" panose="020F0302020204030204" pitchFamily="34" charset="0"/>
                <a:ea typeface="Calibri Light" panose="020F0302020204030204" pitchFamily="34" charset="0"/>
              </a:rPr>
            </a:br>
            <a:br>
              <a:rPr lang="en-US" sz="2400" b="1" kern="0" dirty="0">
                <a:solidFill>
                  <a:srgbClr val="FF0000"/>
                </a:solidFill>
                <a:effectLst/>
                <a:latin typeface="Calibri Light" panose="020F0302020204030204" pitchFamily="34" charset="0"/>
                <a:ea typeface="Calibri Light" panose="020F0302020204030204" pitchFamily="34" charset="0"/>
              </a:rPr>
            </a:br>
            <a:br>
              <a:rPr lang="en-US" sz="2400" b="1" kern="0" dirty="0">
                <a:solidFill>
                  <a:srgbClr val="FF0000"/>
                </a:solidFill>
                <a:effectLst/>
                <a:latin typeface="Calibri Light" panose="020F0302020204030204" pitchFamily="34" charset="0"/>
                <a:ea typeface="Calibri Light" panose="020F0302020204030204" pitchFamily="34" charset="0"/>
              </a:rPr>
            </a:br>
            <a:br>
              <a:rPr lang="en-US" sz="2400" b="1" kern="0" dirty="0">
                <a:solidFill>
                  <a:srgbClr val="FF0000"/>
                </a:solidFill>
                <a:effectLst/>
                <a:latin typeface="Calibri Light" panose="020F0302020204030204" pitchFamily="34" charset="0"/>
                <a:ea typeface="Calibri Light" panose="020F0302020204030204" pitchFamily="34" charset="0"/>
              </a:rPr>
            </a:br>
            <a:br>
              <a:rPr lang="en-US" sz="2400" b="1" kern="0" dirty="0">
                <a:solidFill>
                  <a:srgbClr val="FF0000"/>
                </a:solidFill>
                <a:effectLst/>
                <a:latin typeface="Calibri Light" panose="020F0302020204030204" pitchFamily="34" charset="0"/>
                <a:ea typeface="Calibri Light" panose="020F0302020204030204" pitchFamily="34" charset="0"/>
              </a:rPr>
            </a:br>
            <a:br>
              <a:rPr lang="en-US" sz="2400" b="1" kern="0" dirty="0">
                <a:solidFill>
                  <a:srgbClr val="FF0000"/>
                </a:solidFill>
                <a:effectLst/>
                <a:latin typeface="Calibri Light" panose="020F0302020204030204" pitchFamily="34" charset="0"/>
                <a:ea typeface="Calibri Light" panose="020F0302020204030204" pitchFamily="34" charset="0"/>
              </a:rPr>
            </a:br>
            <a:br>
              <a:rPr lang="en-IN" sz="2400" b="1" kern="0" dirty="0">
                <a:solidFill>
                  <a:srgbClr val="FF0000"/>
                </a:solidFill>
                <a:effectLst/>
                <a:latin typeface="Calibri Light" panose="020F0302020204030204" pitchFamily="34" charset="0"/>
                <a:ea typeface="Calibri Light" panose="020F0302020204030204" pitchFamily="34" charset="0"/>
              </a:rPr>
            </a:br>
            <a:endParaRPr lang="en-IN" sz="2400" dirty="0">
              <a:solidFill>
                <a:srgbClr val="FF0000"/>
              </a:solidFill>
            </a:endParaRPr>
          </a:p>
        </p:txBody>
      </p:sp>
      <p:sp>
        <p:nvSpPr>
          <p:cNvPr id="3" name="Content Placeholder 2">
            <a:extLst>
              <a:ext uri="{FF2B5EF4-FFF2-40B4-BE49-F238E27FC236}">
                <a16:creationId xmlns:a16="http://schemas.microsoft.com/office/drawing/2014/main" id="{F46C7949-E16E-4A00-949E-27BC69E0DB8A}"/>
              </a:ext>
            </a:extLst>
          </p:cNvPr>
          <p:cNvSpPr>
            <a:spLocks noGrp="1"/>
          </p:cNvSpPr>
          <p:nvPr>
            <p:ph idx="1"/>
          </p:nvPr>
        </p:nvSpPr>
        <p:spPr/>
        <p:txBody>
          <a:bodyPr/>
          <a:lstStyle/>
          <a:p>
            <a:r>
              <a:rPr lang="en-IN" dirty="0"/>
              <a:t>  </a:t>
            </a:r>
            <a:r>
              <a:rPr lang="en-IN" sz="2400" dirty="0"/>
              <a:t>In box Question - 1,2,Pg No- 95</a:t>
            </a:r>
          </a:p>
        </p:txBody>
      </p:sp>
      <p:pic>
        <p:nvPicPr>
          <p:cNvPr id="5" name="Picture 6" descr="https://lh6.googleusercontent.com/4sdW2sq7oAFLtRv-fygcfRsKi54VwU7fOTW7tCnOkUaYOYiBTv72q8jFPRgq4C9qXtwFyQFdvpl-87pSUvtiU7PFd-9jAQ8j5WZXHvDWdN7y78oRBYVFWsaTxfo3FqgcU4bP7FZGf_3IbIWK0g">
            <a:extLst>
              <a:ext uri="{FF2B5EF4-FFF2-40B4-BE49-F238E27FC236}">
                <a16:creationId xmlns:a16="http://schemas.microsoft.com/office/drawing/2014/main" id="{E94F48AD-F0A5-4A6A-B594-0DC501C3EF30}"/>
              </a:ext>
            </a:extLst>
          </p:cNvPr>
          <p:cNvPicPr>
            <a:picLocks noChangeAspect="1" noChangeArrowheads="1"/>
          </p:cNvPicPr>
          <p:nvPr/>
        </p:nvPicPr>
        <p:blipFill>
          <a:blip r:embed="rId2"/>
          <a:srcRect/>
          <a:stretch>
            <a:fillRect/>
          </a:stretch>
        </p:blipFill>
        <p:spPr bwMode="auto">
          <a:xfrm>
            <a:off x="10093960" y="269240"/>
            <a:ext cx="1752600" cy="1281113"/>
          </a:xfrm>
          <a:prstGeom prst="rect">
            <a:avLst/>
          </a:prstGeom>
          <a:noFill/>
          <a:ln w="9525">
            <a:noFill/>
            <a:miter lim="800000"/>
            <a:headEnd/>
            <a:tailEnd/>
          </a:ln>
        </p:spPr>
      </p:pic>
    </p:spTree>
    <p:extLst>
      <p:ext uri="{BB962C8B-B14F-4D97-AF65-F5344CB8AC3E}">
        <p14:creationId xmlns:p14="http://schemas.microsoft.com/office/powerpoint/2010/main" val="38378894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174</TotalTime>
  <Words>429</Words>
  <Application>Microsoft Office PowerPoint</Application>
  <PresentationFormat>Widescreen</PresentationFormat>
  <Paragraphs>52</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Arial MT</vt:lpstr>
      <vt:lpstr>Calibri</vt:lpstr>
      <vt:lpstr>Calibri Light</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                 BASIC RULES FOR BODY DESIGN IN MULTICELLULAR ORGANISMS.</vt:lpstr>
      <vt:lpstr>              SINGLE- CELLED ORGANISM AMD MULTI-CELLED ORGANISM</vt:lpstr>
      <vt:lpstr>PowerPoint Presentation</vt:lpstr>
      <vt:lpstr>HOME ASSIGNMENTS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DEBASHISH BALA</dc:creator>
  <cp:lastModifiedBy>DEBASHISH BALA</cp:lastModifiedBy>
  <cp:revision>37</cp:revision>
  <dcterms:created xsi:type="dcterms:W3CDTF">2021-03-22T18:25:26Z</dcterms:created>
  <dcterms:modified xsi:type="dcterms:W3CDTF">2021-12-18T06:22:48Z</dcterms:modified>
</cp:coreProperties>
</file>