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sAh75MhF5hNFi6hltDZLIZqx9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BePtNA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BePtNE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5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10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ଗାଁ ବୁଲା 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ଉପକ୍ରମ ,ପଠନ କ୍ରିୟା ଓ ଯୁକ୍ତାକ୍ଷର ଶବ୍ଦ ରେଖାଙ୍କିତ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>
            <p:ph type="title"/>
          </p:nvPr>
        </p:nvSpPr>
        <p:spPr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ଗୁରୁଦ୍ଵାର </a:t>
            </a:r>
            <a:r>
              <a:rPr lang="or-IN" sz="4400">
                <a:solidFill>
                  <a:srgbClr val="FF0000"/>
                </a:solidFill>
              </a:rPr>
              <a:t>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85" name="Google Shape;185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86" name="Google Shape;186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87" name="Google Shape;187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88" name="Google Shape;188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0" name="Google Shape;190;p12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14400"/>
            <a:ext cx="8991600" cy="587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5410200"/>
            <a:ext cx="46482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2400" y="0"/>
            <a:ext cx="1371600" cy="1066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ହାଟ </a:t>
            </a:r>
            <a:r>
              <a:rPr lang="or-IN" sz="4400">
                <a:solidFill>
                  <a:srgbClr val="FF0000"/>
                </a:solidFill>
              </a:rPr>
              <a:t>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204" name="Google Shape;204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205" name="Google Shape;205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206" name="Google Shape;206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207" name="Google Shape;207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9" name="Google Shape;209;p1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66800"/>
            <a:ext cx="5181600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1600" y="1066800"/>
            <a:ext cx="39624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69657"/>
            <a:ext cx="2041800" cy="134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7" name="Google Shape;217;p15"/>
          <p:cNvSpPr txBox="1"/>
          <p:nvPr>
            <p:ph type="title"/>
          </p:nvPr>
        </p:nvSpPr>
        <p:spPr>
          <a:xfrm>
            <a:off x="5100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or-IN" sz="3100"/>
            </a:br>
            <a:r>
              <a:rPr lang="or-IN" u="sng">
                <a:solidFill>
                  <a:srgbClr val="FF0000"/>
                </a:solidFill>
              </a:rPr>
              <a:t>ଯୁକ୍ତାକ୍ଷର ଶବ୍ଦ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 sz="6000"/>
              <a:t> </a:t>
            </a:r>
            <a:r>
              <a:rPr lang="or-IN" sz="5300"/>
              <a:t>ପ୍ରଥମାଷ୍ଟମୀ  </a:t>
            </a:r>
            <a:br>
              <a:rPr lang="or-IN" sz="5300"/>
            </a:br>
            <a:r>
              <a:rPr lang="or-IN" sz="5300"/>
              <a:t> ତିଳୋତ୍ତମା                 </a:t>
            </a:r>
            <a:br>
              <a:rPr lang="or-IN" sz="5300"/>
            </a:br>
            <a:r>
              <a:rPr lang="or-IN" sz="5300"/>
              <a:t> ଅନୁଷ୍କା</a:t>
            </a:r>
            <a:br>
              <a:rPr lang="or-IN" sz="5300"/>
            </a:br>
            <a:r>
              <a:rPr lang="or-IN" sz="5300"/>
              <a:t> ପୋଷ୍ଟଅଫିସ </a:t>
            </a:r>
            <a:br>
              <a:rPr lang="or-IN" sz="5300"/>
            </a:br>
            <a:r>
              <a:rPr lang="or-IN" sz="5300"/>
              <a:t> କୀର୍ତ୍ତନ </a:t>
            </a:r>
            <a:br>
              <a:rPr lang="or-IN" sz="5300"/>
            </a:br>
            <a:r>
              <a:rPr lang="or-IN" sz="5300"/>
              <a:t> ଖ୍ରୀଷ୍ଟିୟାନ </a:t>
            </a:r>
            <a:br>
              <a:rPr lang="or-IN" sz="5300" u="sng">
                <a:solidFill>
                  <a:srgbClr val="FF0000"/>
                </a:solidFill>
              </a:rPr>
            </a:br>
            <a:r>
              <a:rPr lang="or-IN" sz="5300"/>
              <a:t> ଅନୁଷ୍ଠାନ   </a:t>
            </a:r>
            <a:br>
              <a:rPr lang="or-IN" sz="5300">
                <a:solidFill>
                  <a:srgbClr val="FF0000"/>
                </a:solidFill>
              </a:rPr>
            </a:br>
            <a:r>
              <a:rPr lang="or-IN" sz="5300"/>
              <a:t> ଅଞ୍ଚଳ</a:t>
            </a: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218" name="Google Shape;218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19" name="Google Shape;219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20" name="Google Shape;220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3154" y="3581400"/>
            <a:ext cx="278744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-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7" name="Google Shape;227;p16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400" u="sng">
                <a:solidFill>
                  <a:srgbClr val="FF0000"/>
                </a:solidFill>
              </a:rPr>
              <a:t>ପ୍ରଶ୍ନ ଗୁଡିକର ଉତ୍ତର ଦିଅ |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4400"/>
              <a:t>୧ –ପୁରୁଷୋତ୍ତମପୁର ଗାଁରେ କାହାର ଘର  ?</a:t>
            </a:r>
            <a:br>
              <a:rPr lang="or-IN" sz="4400"/>
            </a:br>
            <a:r>
              <a:rPr lang="or-IN" sz="4400"/>
              <a:t>୨–କାହାକୁ ଧରି ତିଳୋତ୍ତମା ଦେବୀ ବଜାର ବାହାରିଲେ?   </a:t>
            </a:r>
            <a:br>
              <a:rPr lang="or-IN" sz="4400"/>
            </a:br>
            <a:r>
              <a:rPr lang="or-IN" sz="4400"/>
              <a:t>୩ – ବାଟରେ ପ୍ରଥମେ ଅନୁଷ୍କା କଣ ଦେଖିଲା ?</a:t>
            </a:r>
            <a:br>
              <a:rPr lang="or-IN" sz="4400"/>
            </a:br>
            <a:r>
              <a:rPr lang="or-IN" sz="4400"/>
              <a:t>୪ –ପୋଷ୍ଟ ଅଫିସ ରେ କଣ କଣ ମିଳେ  ?</a:t>
            </a:r>
            <a:br>
              <a:rPr lang="or-IN" sz="4400"/>
            </a:br>
            <a:r>
              <a:rPr lang="or-IN" sz="4400"/>
              <a:t>୫ –ଆଜିକାଲି ଆମେ କାହା ସାହାଯ୍ୟରେ କମ ସମୟ ମଧ୍ୟରେ ଦୂର ଜାଗାକୁ ଖବର ପଠାଇ ପାରୁଛେ ?</a:t>
            </a:r>
            <a:br>
              <a:rPr lang="or-IN" sz="4400"/>
            </a:br>
            <a:r>
              <a:rPr lang="or-IN" sz="4400"/>
              <a:t>୬ – ମୁସଲମାନ ମାନେ କେଉଁଠାରେ ପ୍ରାର୍ଥନା କରନ୍ତି ?</a:t>
            </a:r>
            <a:br>
              <a:rPr lang="or-IN" sz="4400"/>
            </a:br>
            <a:r>
              <a:rPr lang="or-IN" sz="4400"/>
              <a:t>୭ – ଖ୍ରୀଷ୍ଟିୟାନମାନେ କେଉଁଠାରେ ପ୍ରାର୍ଥନା କରନ୍ତି ?</a:t>
            </a:r>
            <a:br>
              <a:rPr lang="or-IN" sz="4400"/>
            </a:br>
            <a:r>
              <a:rPr lang="or-IN" sz="4400"/>
              <a:t>୮ –ହିନ୍ଦୁ ମାନେ କେଉଁଠାରେ ପୂଜାପାଠ କରନ୍ତି ?</a:t>
            </a:r>
            <a:br>
              <a:rPr lang="or-IN" sz="4400"/>
            </a:br>
            <a:r>
              <a:rPr lang="or-IN" sz="4400"/>
              <a:t>୯-ବଜାର କାହାକୁ କହନ୍ତି ଓ ହାଟ କାହାକୁ କହନ୍ତି ?</a:t>
            </a:r>
            <a:br>
              <a:rPr lang="or-IN" sz="4400"/>
            </a:br>
            <a:br>
              <a:rPr lang="or-IN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pic>
        <p:nvPicPr>
          <p:cNvPr id="228" name="Google Shape;2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200" y="5334000"/>
            <a:ext cx="141513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/>
          <p:nvPr>
            <p:ph type="ctrTitle"/>
          </p:nvPr>
        </p:nvSpPr>
        <p:spPr>
          <a:xfrm>
            <a:off x="609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234" name="Google Shape;234;p17"/>
          <p:cNvSpPr txBox="1"/>
          <p:nvPr>
            <p:ph idx="1" type="subTitle"/>
          </p:nvPr>
        </p:nvSpPr>
        <p:spPr>
          <a:xfrm>
            <a:off x="0" y="14478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ଶ୍ରେଣୀ ଫର୍ଦ୍ଦଟିକୁ ମନେରଖ   |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235" name="Google Shape;23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25" y="103650"/>
            <a:ext cx="2041800" cy="1344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/>
          <p:nvPr>
            <p:ph type="title"/>
          </p:nvPr>
        </p:nvSpPr>
        <p:spPr>
          <a:xfrm>
            <a:off x="457200" y="1114875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ଶ୍ରବଣ,କଥନ,ପଠନ 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42" name="Google Shape;2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101307"/>
            <a:ext cx="2041800" cy="134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3" name="Google Shape;24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3070275"/>
            <a:ext cx="5943599" cy="29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6650" y="158250"/>
            <a:ext cx="1429475" cy="8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9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type="title"/>
          </p:nvPr>
        </p:nvSpPr>
        <p:spPr>
          <a:xfrm>
            <a:off x="0" y="22860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or-IN" sz="3200">
                <a:solidFill>
                  <a:srgbClr val="FF0000"/>
                </a:solidFill>
              </a:rPr>
              <a:t> |  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3" name="Google Shape;103;p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2400"/>
            <a:ext cx="88392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4114800"/>
            <a:ext cx="8839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1"/>
            <a:ext cx="1828800" cy="1219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   ଗାଁ  ବୁଲା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12" name="Google Shape;112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3" name="Google Shape;113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4" name="Google Shape;114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15" name="Google Shape;115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7" name="Google Shape;117;p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0" y="6019800"/>
            <a:ext cx="1524000" cy="838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hattarika Temple - Wikipedia" id="129" name="Google Shape;129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hattarika Temple - Wikipedia" id="130" name="Google Shape;130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828800"/>
            <a:ext cx="1052512" cy="13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96200" y="6096000"/>
            <a:ext cx="11430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6172200"/>
            <a:ext cx="1447800" cy="685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ମସଜିଦ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46" name="Google Shape;146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7" name="Google Shape;147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8" name="Google Shape;148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49" name="Google Shape;149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5334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1" name="Google Shape;151;p9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914400"/>
            <a:ext cx="86868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3400" y="838201"/>
            <a:ext cx="172278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1600" y="838201"/>
            <a:ext cx="172278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0"/>
            <a:ext cx="1676400" cy="110361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ମନ୍ଦିର </a:t>
            </a:r>
            <a:r>
              <a:rPr lang="or-IN" sz="4400">
                <a:solidFill>
                  <a:srgbClr val="FF0000"/>
                </a:solidFill>
              </a:rPr>
              <a:t>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61" name="Google Shape;161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62" name="Google Shape;162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63" name="Google Shape;163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64" name="Google Shape;164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6" name="Google Shape;166;p10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66800"/>
            <a:ext cx="88392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ଗୀର୍ଜା </a:t>
            </a:r>
            <a:r>
              <a:rPr lang="or-IN" sz="4400">
                <a:solidFill>
                  <a:srgbClr val="FF0000"/>
                </a:solidFill>
              </a:rPr>
              <a:t>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73" name="Google Shape;173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74" name="Google Shape;174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75" name="Google Shape;175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76" name="Google Shape;176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8" name="Google Shape;178;p11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66800"/>
            <a:ext cx="88392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