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57" r:id="rId5"/>
    <p:sldId id="271" r:id="rId6"/>
    <p:sldId id="272" r:id="rId7"/>
    <p:sldId id="273" r:id="rId8"/>
    <p:sldId id="274" r:id="rId9"/>
    <p:sldId id="275" r:id="rId10"/>
    <p:sldId id="276" r:id="rId11"/>
    <p:sldId id="278" r:id="rId12"/>
    <p:sldId id="27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540" y="-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ABEC8-C3FF-45D7-9082-02646E30C3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752E56-D907-4236-B359-70606DA6D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EC3831-D9B4-4DD5-A9D8-88408DA07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353E-08D9-463B-AA0A-6DD48625D1CF}" type="datetimeFigureOut">
              <a:rPr lang="en-IN" smtClean="0"/>
              <a:t>06-12-2021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1C9B7-9E43-4E17-B5FB-ADE8C47A9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B375C-B930-49FC-92F0-21211B403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8F10B-AF33-457B-B621-43ACD668BC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6073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2C3B9-C7EE-4C66-8AA8-D7E5EA470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778D33-196C-471C-AED1-B0653BC28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35F9C-AAF8-4693-9DC0-76A76F804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353E-08D9-463B-AA0A-6DD48625D1CF}" type="datetimeFigureOut">
              <a:rPr lang="en-IN" smtClean="0"/>
              <a:t>06-12-2021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5D945-E876-4D17-BE04-942816ED2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4A6AA-14D9-4F69-A7B0-AEEEB3A23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8F10B-AF33-457B-B621-43ACD668BC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9557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2B683-2022-4364-B913-F76A0A974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B4A750-FB8D-464C-A179-D77A31BA8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71AB0-F8A1-40E4-B9ED-19BCC8EC6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353E-08D9-463B-AA0A-6DD48625D1CF}" type="datetimeFigureOut">
              <a:rPr lang="en-IN" smtClean="0"/>
              <a:t>06-12-2021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6216F4-4C0C-412D-B399-608286789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94AB30-BBDB-4269-B7B4-DD61060B2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8F10B-AF33-457B-B621-43ACD668BC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9112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FF480-521A-44DB-8AC2-462542244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C3A01B-3566-472B-BF9F-AC6F7D197F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6A07F-527D-47D4-9FB3-8B6AA28C2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353E-08D9-463B-AA0A-6DD48625D1CF}" type="datetimeFigureOut">
              <a:rPr lang="en-IN" smtClean="0"/>
              <a:t>06-12-2021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308D61-2C98-49AC-9391-F65645F0A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CDBCA-B606-4148-BB86-3340A0C9F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8F10B-AF33-457B-B621-43ACD668BC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28027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ED095-A6D5-4A49-B81D-BFE00C098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840610-9509-459E-93F8-84E209A47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6BE47A-881D-4BD5-AD10-0106532FB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353E-08D9-463B-AA0A-6DD48625D1CF}" type="datetimeFigureOut">
              <a:rPr lang="en-IN" smtClean="0"/>
              <a:t>06-12-2021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5CA4FE-16C7-4432-B8A4-17B6E476B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E66D1-C216-46B7-A392-13D165521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8F10B-AF33-457B-B621-43ACD668BC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43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B69D1-2266-4E2F-AF53-FE3DC4CF2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6F2B9-866E-4151-A2FD-9670D84AF1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F68152-A24A-48B5-A5D0-E18613A775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B5D477-6143-421D-9D93-2A4ACF71B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353E-08D9-463B-AA0A-6DD48625D1CF}" type="datetimeFigureOut">
              <a:rPr lang="en-IN" smtClean="0"/>
              <a:t>06-12-2021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1154B3-919F-493F-9AD8-787FB2E7B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6F1666-F132-4550-8E5E-2C3F4F73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8F10B-AF33-457B-B621-43ACD668BC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3962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9C3E0-8AB2-4228-818F-76ACEDB46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804781-4D7D-4388-BB94-E9A055CA2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331651-C13B-4BA6-B0D2-A48D1A0D74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159E16-9A71-48B5-93E4-C713FBE9D4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D6DA7F-77ED-479C-A576-858EF1FB89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AD7D1D-F3B4-4DF3-AA66-05D908549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353E-08D9-463B-AA0A-6DD48625D1CF}" type="datetimeFigureOut">
              <a:rPr lang="en-IN" smtClean="0"/>
              <a:t>06-12-2021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4E7CBE-84F9-4626-A239-A3F82CAB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8C90A7-D917-46C5-9003-F6CA97D07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8F10B-AF33-457B-B621-43ACD668BC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0960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A0499-C31E-4428-B535-E723E94CF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230B52-2C4B-48AB-8A8E-AB46D11F8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353E-08D9-463B-AA0A-6DD48625D1CF}" type="datetimeFigureOut">
              <a:rPr lang="en-IN" smtClean="0"/>
              <a:t>06-12-2021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9ED9F3-3171-47F5-9057-8EDB7D82C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1BC77E-6C01-401A-A304-082D4C968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8F10B-AF33-457B-B621-43ACD668BC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2849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E81132-B515-47F3-AEA2-CC7B2377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353E-08D9-463B-AA0A-6DD48625D1CF}" type="datetimeFigureOut">
              <a:rPr lang="en-IN" smtClean="0"/>
              <a:t>06-12-2021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05C3B4-B589-473B-AB50-6F87EA93C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A9C388-8AFA-421D-8E7D-A229230D1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8F10B-AF33-457B-B621-43ACD668BC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03670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ECAA8-795C-4EBC-866E-03B7756AA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A4A7E-8E08-48E0-A925-AD34E5A35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AC322-6A19-4042-A414-B54B312A2A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834BF4-FD37-4522-B171-3919AFFCB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353E-08D9-463B-AA0A-6DD48625D1CF}" type="datetimeFigureOut">
              <a:rPr lang="en-IN" smtClean="0"/>
              <a:t>06-12-2021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6E3125-783A-4FCE-9F87-F6EE99322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67C6C-9337-4C57-8CE9-96BB8A0D6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8F10B-AF33-457B-B621-43ACD668BC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7820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60F74-A1B1-4FDB-B06F-C013EE1A5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399CEF-04FB-423A-B07C-7A54862EE3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1CFF69-FE65-42BE-99BE-B146A88EF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BAC0DC-5F38-484B-B143-B2B0036CD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2353E-08D9-463B-AA0A-6DD48625D1CF}" type="datetimeFigureOut">
              <a:rPr lang="en-IN" smtClean="0"/>
              <a:t>06-12-2021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320A79-72DB-4919-A607-6A1F27F72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B4D9EE-936D-4B37-9C81-36358A77C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8F10B-AF33-457B-B621-43ACD668BC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2509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96DDCC-699E-4638-BC8B-B7F2888F9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83E2D1-8A90-47C6-BDBC-1592C0E6C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3EF9F6-475F-46F1-894A-FE6F1D6A53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2353E-08D9-463B-AA0A-6DD48625D1CF}" type="datetimeFigureOut">
              <a:rPr lang="en-IN" smtClean="0"/>
              <a:t>06-12-2021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84115-F1BF-4664-9DD9-9E80C07BFB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DA7B6-C2F8-4720-853D-E481C9D05A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8F10B-AF33-457B-B621-43ACD668BC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9479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youtu.be/BowQcGw9IYk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BCACB-31F6-4558-8C72-6556FA71E1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28871"/>
            <a:ext cx="9144000" cy="715616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METALS AND NON-METALS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D7028B-BEF2-4816-A53C-0DE44C2D0F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6035" y="1656521"/>
            <a:ext cx="9144000" cy="3935896"/>
          </a:xfrm>
        </p:spPr>
        <p:txBody>
          <a:bodyPr>
            <a:normAutofit/>
          </a:bodyPr>
          <a:lstStyle/>
          <a:p>
            <a:r>
              <a:rPr lang="en-US" b="1" dirty="0"/>
              <a:t>CLASS-VII</a:t>
            </a:r>
          </a:p>
          <a:p>
            <a:endParaRPr lang="en-US" b="1" dirty="0"/>
          </a:p>
          <a:p>
            <a:r>
              <a:rPr lang="en-US" b="1" dirty="0"/>
              <a:t>SUBJECT-CHEMISTRY</a:t>
            </a:r>
          </a:p>
          <a:p>
            <a:r>
              <a:rPr lang="en-US" b="1" dirty="0"/>
              <a:t>CHAPTER-06</a:t>
            </a:r>
          </a:p>
          <a:p>
            <a:r>
              <a:rPr lang="en-US" b="1" dirty="0"/>
              <a:t>INTRODUCTION, METALS, OCCURRENCE OF METALS, NON-METALS, OCCURRENCE OF NON-METALS</a:t>
            </a:r>
          </a:p>
          <a:p>
            <a:endParaRPr lang="en-US" b="1" dirty="0"/>
          </a:p>
          <a:p>
            <a:r>
              <a:rPr lang="en-US" b="1" dirty="0"/>
              <a:t>PERIOD-1</a:t>
            </a:r>
            <a:endParaRPr lang="en-IN" b="1" dirty="0"/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FC6CC065-C4D9-4060-B557-C66A33B4ADF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499652"/>
            <a:ext cx="12192000" cy="135834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D967D3D7-EB75-4A10-BAC7-F46B1307C7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8327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440E2-4290-42D4-90E2-73B845146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</a:rPr>
              <a:t>WATCH A VIDEO</a:t>
            </a:r>
            <a:endParaRPr lang="en-IN" sz="25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65407-B983-4843-8890-06D2255EE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b="0" i="0" dirty="0">
                <a:solidFill>
                  <a:srgbClr val="1155CC"/>
                </a:solidFill>
                <a:effectLst/>
                <a:hlinkClick r:id="rId2"/>
              </a:rPr>
              <a:t>https://youtu.be/BowQcGw9IYk</a:t>
            </a:r>
            <a:endParaRPr lang="en-IN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9778F1B-A831-45BC-AAD3-7AF07EC442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623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D0DC3-855C-41A1-8E2D-398702874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488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2DDC5-3A30-40A6-8BEE-602347CC9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5877"/>
            <a:ext cx="10515600" cy="3871085"/>
          </a:xfrm>
        </p:spPr>
        <p:txBody>
          <a:bodyPr/>
          <a:lstStyle/>
          <a:p>
            <a:r>
              <a:rPr lang="en-US" b="1" dirty="0"/>
              <a:t> </a:t>
            </a:r>
            <a:r>
              <a:rPr lang="en-US" sz="2400" b="1" dirty="0"/>
              <a:t>Exercise – Q1, Q2, Q6 (a) , (b), (c) and (d)</a:t>
            </a:r>
          </a:p>
          <a:p>
            <a:r>
              <a:rPr lang="en-US" sz="2400" b="1" dirty="0"/>
              <a:t> Differentiate between metals and non-metals </a:t>
            </a:r>
            <a:endParaRPr lang="en-IN" sz="24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D4B55E1-BABF-473D-BD40-B668B5C3DD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8326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8C1CC-F09D-4674-931A-70E4DD8B4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1391"/>
            <a:ext cx="10515600" cy="1484244"/>
          </a:xfrm>
        </p:spPr>
        <p:txBody>
          <a:bodyPr>
            <a:normAutofit/>
          </a:bodyPr>
          <a:lstStyle/>
          <a:p>
            <a:pPr algn="ctr"/>
            <a:r>
              <a:rPr lang="en-US" sz="3000" dirty="0">
                <a:latin typeface="+mn-lt"/>
              </a:rPr>
              <a:t>THANKING YOU</a:t>
            </a:r>
            <a:endParaRPr lang="en-IN" sz="30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85EB2-2E88-42AA-AE8D-6576E8FC7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45635"/>
            <a:ext cx="10515600" cy="3831328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endParaRPr lang="en-IN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3E121192-9731-4301-89C4-4E9FA06F06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9366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82" y="1061657"/>
            <a:ext cx="9657522" cy="473468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500" dirty="0"/>
              <a:t>                                      </a:t>
            </a:r>
            <a:r>
              <a:rPr lang="en-US" sz="2500" b="1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400" b="1" dirty="0"/>
              <a:t>Students will be able to</a:t>
            </a:r>
            <a:endParaRPr lang="en-US" sz="2400" b="1" dirty="0"/>
          </a:p>
          <a:p>
            <a:pPr lvl="0"/>
            <a:r>
              <a:rPr lang="en-IN" sz="2400" b="1" dirty="0"/>
              <a:t>Understand the concept of metals and non-metals.</a:t>
            </a:r>
            <a:endParaRPr lang="en-US" sz="2400" b="1" dirty="0"/>
          </a:p>
          <a:p>
            <a:pPr lvl="0"/>
            <a:r>
              <a:rPr lang="en-IN" sz="2400" b="1" dirty="0"/>
              <a:t>Familiarize  with the occurrence of metals and non-metals.</a:t>
            </a:r>
            <a:endParaRPr lang="en-US" sz="2400" b="1" dirty="0"/>
          </a:p>
          <a:p>
            <a:r>
              <a:rPr lang="en-IN" sz="2400" b="1" dirty="0"/>
              <a:t>Sensitize different types of metals and non-metals.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627704" y="4674704"/>
            <a:ext cx="2209800" cy="1905000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7AC909F5-89D2-4012-BD96-3CC9747C8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258957"/>
            <a:ext cx="8382000" cy="4867207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500" b="1" dirty="0"/>
              <a:t>                                     </a:t>
            </a:r>
            <a:r>
              <a:rPr lang="en-IN" sz="2500" b="1" dirty="0">
                <a:solidFill>
                  <a:srgbClr val="FF0000"/>
                </a:solidFill>
              </a:rPr>
              <a:t>WARM UP QUESTIONS</a:t>
            </a:r>
          </a:p>
          <a:p>
            <a:pPr lvl="0">
              <a:buNone/>
            </a:pPr>
            <a:endParaRPr lang="en-IN" sz="2400" dirty="0">
              <a:solidFill>
                <a:srgbClr val="FF0000"/>
              </a:solidFill>
            </a:endParaRPr>
          </a:p>
          <a:p>
            <a:pPr lvl="0"/>
            <a:r>
              <a:rPr lang="en-US" sz="2400" b="1" dirty="0"/>
              <a:t> Activate prior knowledge by asking students what are the things of daily used made up of.</a:t>
            </a:r>
          </a:p>
          <a:p>
            <a:pPr lvl="0"/>
            <a:r>
              <a:rPr lang="en-US" sz="2400" b="1" dirty="0"/>
              <a:t> After listening to their responses, guide them to understand the further classification of matter.</a:t>
            </a:r>
          </a:p>
          <a:p>
            <a:r>
              <a:rPr lang="en-IN" sz="2400" b="1" dirty="0"/>
              <a:t>Then ask them to identify some things made of metals and non-metals</a:t>
            </a:r>
          </a:p>
          <a:p>
            <a:r>
              <a:rPr lang="en-IN" sz="2400" b="1" dirty="0"/>
              <a:t> Guide them to differentiate between metals and non-metals.</a:t>
            </a:r>
            <a:endParaRPr lang="en-US" sz="2400" b="1" dirty="0"/>
          </a:p>
          <a:p>
            <a:endParaRPr lang="en-US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1789729-9E66-40DF-A746-9BDCE5372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9CE20-CBD8-4D37-997C-7C844C16E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INTRODUCTION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B589F-5B1C-44DE-85F6-AE6109AAC5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are millions of substances in the world that are made up of elements. For the convenience of the study, these elements are further divided into Metals, Non-Metals, Metalloids and Noble Gases based on certain properties. Metalloids shows both the properties of metals and non-metals whereas noble gases are unreactive in nature. In this chapter we would focus on Metals and Non-Metals.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F0FE3C2-A7B6-4B5C-ABFB-F9E86AA699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7F4502F-00C2-4294-98CC-598BB84403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4296" y="3617843"/>
            <a:ext cx="4979504" cy="298174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CDC16D2-3D0D-4EBB-AD4C-1A013CEFAB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7739" y="3975652"/>
            <a:ext cx="4359966" cy="2336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808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92358-AC0D-4AE7-862F-E924BC857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CONCEPT OF METALS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D50D9-F61C-40C3-A7B1-8E3FFA9F9C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4487"/>
            <a:ext cx="10515600" cy="4732476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METALS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Metals are the elements that are shiny in appearance and have a significant role in our daily life.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They certainly constitute the mineral nature of a country.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Most of the metals like Iron, Gold, Silver, Aluminium and calcium etc are known to us.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C3CFFB4-B0C0-4067-B3DA-6405FABA47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857B6E5-C2B5-4F5A-AB3E-3559764B9A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5721" y="3975652"/>
            <a:ext cx="5214731" cy="2847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86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02A1F-5410-46D6-B6A8-7D6CB1A97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OCCURRENCE OF METALS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C0BDD-97D5-488A-8458-86C974C46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5688"/>
            <a:ext cx="5257800" cy="5416275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Metals occur in the nature in both the free and in the combined state.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Non-Reactive and low reactive metals like Gold, Silver and Copper etc. occur in the free state in the nature.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Metals like sodium, potassium and calcium etc. occur in the combined state.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Aluminium is the most abundant metal present in the Earth crust (8%)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D742FFD-45F5-413B-88D8-352CB9EE75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5B30D7DF-FA39-40C3-A33F-90BAF06008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364974"/>
            <a:ext cx="5511248" cy="5276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631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E8735-20A1-4D71-B9C1-E54485D3A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NON-METALS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6D60C-05FC-4964-82D0-B6FE50B17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12004"/>
            <a:ext cx="6158949" cy="4664959"/>
          </a:xfrm>
        </p:spPr>
        <p:txBody>
          <a:bodyPr>
            <a:normAutofit lnSpcReduction="10000"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Non-Metals are non-shiny in appearance and are very less in number.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Excluding the noble gases, there are only twelve non-metals known to us.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Various non-metals are Hydrogen, Oxygen, Nitrogen, fluorine, Chlorine, Bromine, Iodine, Sulphur, Carbon, Phosphorous, Selenium and astatine.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We need oxygen for breathing and for respiration. Plants need Carbon dioxide for photosynthesis</a:t>
            </a:r>
            <a:endParaRPr lang="en-IN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6A743BC-9F54-4099-BE24-2E818E7452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7967CC7-E304-41C4-8BD8-92E9BA76C3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7148" y="1629824"/>
            <a:ext cx="4850295" cy="4664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256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4D776-0EE8-4431-B2A7-8E6EB5DD7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OCCURRENCE OF NON-METALS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F46F9-D8C8-4316-BF8A-E50D006C1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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Non-Metals occurs in the atmosphere both in the free state as well as in the combined state.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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Oxygen and nitrogen occur in the free state. At the same time oxygen occur in carbon dioxide and water in the combined state.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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Non-Metals occur in the combined state in the Earth’s crust as carbonates, oxides, sulphates and nitrates etc.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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Nitrogen, the most abundant non-metals (78%) present in the free state and also in the combined state in food nutrients and proteins.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68CEA2E-E61B-46DA-AB26-4D63E03931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3250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EC951-D2AE-40DA-81CE-BFD084E61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4313"/>
            <a:ext cx="10515600" cy="795130"/>
          </a:xfrm>
        </p:spPr>
        <p:txBody>
          <a:bodyPr>
            <a:normAutofit fontScale="90000"/>
          </a:bodyPr>
          <a:lstStyle/>
          <a:p>
            <a:pPr algn="ctr"/>
            <a:r>
              <a:rPr lang="en-IN" sz="25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COMPARISION BETWEEN METALS AND NON-METALS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5F01EC3-EEC3-45BF-9C50-640FBD0D21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739" y="1179443"/>
            <a:ext cx="8680174" cy="5486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16B3DA9E-5351-45CB-913A-EB521687B3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79" y="149088"/>
            <a:ext cx="2210421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9170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523</Words>
  <Application>Microsoft Office PowerPoint</Application>
  <PresentationFormat>Widescreen</PresentationFormat>
  <Paragraphs>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Wingdings</vt:lpstr>
      <vt:lpstr>Office Theme</vt:lpstr>
      <vt:lpstr>METALS AND NON-METALS</vt:lpstr>
      <vt:lpstr>PowerPoint Presentation</vt:lpstr>
      <vt:lpstr>PowerPoint Presentation</vt:lpstr>
      <vt:lpstr>INTRODUCTION </vt:lpstr>
      <vt:lpstr>CONCEPT OF METALS</vt:lpstr>
      <vt:lpstr>OCCURRENCE OF METALS </vt:lpstr>
      <vt:lpstr>NON-METALS </vt:lpstr>
      <vt:lpstr>OCCURRENCE OF NON-METALS </vt:lpstr>
      <vt:lpstr>COMPARISION BETWEEN METALS AND NON-METALS </vt:lpstr>
      <vt:lpstr>WATCH A VIDEO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METALS AND NON-METALS</dc:title>
  <dc:creator>Pradeep Pati</dc:creator>
  <cp:lastModifiedBy>Pradeep Pati</cp:lastModifiedBy>
  <cp:revision>4</cp:revision>
  <dcterms:created xsi:type="dcterms:W3CDTF">2021-10-15T05:57:44Z</dcterms:created>
  <dcterms:modified xsi:type="dcterms:W3CDTF">2021-12-06T07:48:05Z</dcterms:modified>
</cp:coreProperties>
</file>