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7" r:id="rId8"/>
    <p:sldId id="274" r:id="rId9"/>
    <p:sldId id="276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5635-2DE4-4EC5-9732-0CE037BC2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71743B-2319-4343-BBFA-485834CC44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E8D82-45D7-40F4-97EE-FA1C60AD8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CB5FD-4E4A-45A2-BA1F-67C19178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154C1-CAE3-40D9-9094-70539F0D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202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BED32-3D43-4AD6-AE2B-3712808AC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8E8E4C-8C4D-480E-9968-2A2D0E9B4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EFA2B-23E5-4EBA-B9DE-78F4F6FBD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491BC-B841-44F5-8621-A54A4F03A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DAB1F-20EA-4C82-B33B-F36A293E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254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1C4A5-79E5-4D08-B72C-79183C42D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3A550-1833-492C-A139-C180F5C05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67771-1D56-4488-AD6F-81F9BE2AD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C871A-BE73-4F6C-B08E-7AB2E170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4048D-5C5B-4154-ABA5-DEEB3CE4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408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5AC6F-95A3-4D6E-A7CB-57475A7AB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E8A99-3098-4D49-AC63-4B432B76F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0BA52-05C8-4B09-A956-DD485CEF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9CAAC-B68F-4F5E-B77D-8EC7032F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EFB37-6024-495C-8215-01905B8BB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2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CDE4B-72F1-4F65-BCA9-E1AE3557E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E755C-2383-4591-BB93-396E4D268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E278-B419-4589-83B8-9163F2A90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3471C-F7A7-4D99-B3A2-957FD421C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FE167-6A8D-4A7C-A86E-2A94D1B3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712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303F4-6541-4851-8840-3E82BF01D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203E6-FC95-45B8-B1D1-AB3290A228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02E78-8E75-4834-9943-B3CA54B64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6060A-34F4-4547-92EB-5F6F36575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30127-6613-4F55-B60D-C0DA444E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13622-A18F-4479-932F-2C7B00CE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297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D8F9C-B713-4B74-B4BF-39307906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E3797-BF36-4F9E-8D27-5DADB20A1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0D25C-64E3-4841-9FB3-02563003A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739E71-0A68-4C3E-A309-1DB15BF54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6F7E32-F433-4482-8CD2-E70C3C888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5CDE21-B44C-4647-A16F-90B4E164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7FCC9-578F-4392-A29E-02632364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5E8EA0-CBD9-43A9-B188-EF8E8469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775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C3D21-6CFF-4DE2-9EE2-DD4734F7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F519B6-C4B9-49AA-9D01-BBDCD23B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C6B2A-C5BA-41FC-9988-536001A5D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50FF89-10C1-46AC-B8F8-7D8D5917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199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7C779E-D6D8-45DF-9F7E-8406D88E0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A10AFF-C119-45FE-9EFD-5120E2C3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DE191-D946-4AC6-80CB-704A79E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688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D8722-B7BC-4787-9D56-1CF839DBE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D6B7-273C-4ED0-9095-FE1E49BE9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C396A-427D-4D15-A478-CF7A7D3D2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01786-E71F-4E6D-9048-866DA41AB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6B851-E919-4DAD-8B49-680E215F0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BC03B-9FCA-46BA-84DD-463DC32DA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785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AA63-4826-49DD-8FED-5FB3F648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1F65EF-199E-43C2-9635-37A9B40A80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F38252-9382-4AB7-9133-1A0CB3F1F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283B5-0D3E-42D7-822E-E0E03CAA1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817BA5-9933-4ED8-89E4-46EEBC00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E4245-8762-41A5-8C76-E8C239D6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158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A42692-58EA-47A4-9EBB-878D69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4B350-18CE-48E2-8623-1B098619E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A4183-22C0-44F8-B550-8587F1811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A200F-6140-4209-A7E0-E393A52AF1C8}" type="datetimeFigureOut">
              <a:rPr lang="en-IN" smtClean="0"/>
              <a:t>10-01-2022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00E90-3D4F-40C6-97D6-1A393B579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767DF-28FD-42F4-AA0F-D36171B8E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508F-4170-457F-8940-DE028278FA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38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PMenuLJmV0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FE737-27A2-4B82-9888-814AB885B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2852"/>
            <a:ext cx="9144000" cy="70236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AIR AND ATMOSPHERE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3800CE-5AEC-4C53-9D6B-FC04BEF84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77010"/>
            <a:ext cx="9144000" cy="4147930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CHAPTER-07</a:t>
            </a:r>
          </a:p>
          <a:p>
            <a:r>
              <a:rPr lang="en-US" b="1" dirty="0"/>
              <a:t>INTRODUCTION, OCCURRENCE AND CONSTITUENTS OF AIR</a:t>
            </a:r>
          </a:p>
          <a:p>
            <a:endParaRPr lang="en-US" b="1" dirty="0"/>
          </a:p>
          <a:p>
            <a:r>
              <a:rPr lang="en-US" b="1" dirty="0"/>
              <a:t>PERIOD-1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743C30A0-3933-4429-BD1D-C6A7B976795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05670"/>
            <a:ext cx="12192000" cy="1252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F02FB0E-2978-4FAA-9B4E-14F13E2D2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1927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581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38E5-9E6F-418E-9869-120F80F9C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6766"/>
            <a:ext cx="10515600" cy="58309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FDFD5-FF8E-4EB6-A72E-03297629A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7584"/>
            <a:ext cx="10515600" cy="414938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ODME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2668359-0DAC-4B4A-8FF9-25E3EFF2F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67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air as an important substance for the survival of life.</a:t>
            </a:r>
            <a:endParaRPr lang="en-US" sz="2400" b="1" dirty="0"/>
          </a:p>
          <a:p>
            <a:r>
              <a:rPr lang="en-IN" sz="2400" b="1" dirty="0"/>
              <a:t>Sensitize of the various occurrence of air.</a:t>
            </a:r>
          </a:p>
          <a:p>
            <a:r>
              <a:rPr lang="en-IN" sz="2400" b="1" dirty="0"/>
              <a:t>Familiarize them  with the constituents of air.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12258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What are the essential components for the survival of life.</a:t>
            </a:r>
            <a:endParaRPr lang="en-IN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Do you breathe in air or not?</a:t>
            </a:r>
          </a:p>
          <a:p>
            <a:pPr lvl="0"/>
            <a:r>
              <a:rPr lang="en-US" sz="2400" b="1" dirty="0"/>
              <a:t>Mention the occurrence and composition of air.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1534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35C7E-80D0-4A3B-AD34-F377CDF2C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0EA8F-80B1-44D3-B12C-E5AE8978B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is the most essential substance for the survival of life.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for respiration for all kinds of living beings.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helps in burning and producing energy.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invisible and transparent as it is a mixture of colourless gases.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cannot see air, but certainly feel it.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1B61C19-AB95-4F31-A838-4234991A0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365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CF96C-526C-477A-A930-E48B3C7AE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OCCURRENCE OF AIR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CE343-C153-4320-BD93-BC6374390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occur in the atmosphere and surrounds the earth and extends about  300 Km above its surface.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occurs in the water bodies in the dissolved state and helps in the survival of aquatic animals.</a:t>
            </a: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C72472B-5CF6-4B5D-BE1A-7C792B336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5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041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3E3E7-82EB-4857-949A-A08FB2AD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CONSTITUENTS OF AIR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112A4-D0D9-4C39-861A-E116AA18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main constituents of air are nitrogen and oxygen.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composition of air can be shown by a pie chart as given below: 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67C7F5-282E-4A3A-94AA-B7334E694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827" y="2849217"/>
            <a:ext cx="7156174" cy="400878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F594A0D1-18DA-4856-8996-A215DAA69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3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776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90339-B864-4B03-AEB1-665759C0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LAVOISIER’S EXPERIMENT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82A15-5F96-41C7-B933-1354B2683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1497496"/>
            <a:ext cx="8030817" cy="5247861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Lavoisier took mercury in a retort and heated it. The other end of the retort is connected to a bell jar containing air. The jar was kept in an inverted position over mercury contained in a trough.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Observation: -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red layer of mercuric oxide was formed on the hot surface of mercury in the retort.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level of mercury in the trough rose by 1/5 the of the total volume of the bell jar.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Conclusion: -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1/5</a:t>
            </a:r>
            <a:r>
              <a:rPr lang="en-IN" sz="18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portion of the air used up by mercury to form red oxide is the active air. Lavoisier named this part as “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OXYGEN”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remaining 4/5</a:t>
            </a:r>
            <a:r>
              <a:rPr lang="en-IN" sz="1800" b="1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part of the air does not support burning and was named as “azote” meaning unsuitable for life. Later on, Lavoisier named it 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“NITROGEN”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was concluded that nitrogen and oxygen are the two main constituents of air present in the ratio 4: 1.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7C19DA-C1DF-4050-994A-F4C9FC3E68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5130" y="2199861"/>
            <a:ext cx="3676650" cy="4028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138421E-37F1-478A-B662-156C42471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358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8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F6180-6C1D-40B9-B791-C371D4A2D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89A1D-6658-4B50-B1FD-92367B115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Exercise –1, Give one use of the </a:t>
            </a:r>
            <a:r>
              <a:rPr lang="en-US" sz="2400" b="1"/>
              <a:t>Inert gases.</a:t>
            </a:r>
            <a:endParaRPr lang="en-US" sz="2400" b="1" dirty="0"/>
          </a:p>
          <a:p>
            <a:r>
              <a:rPr lang="en-US" sz="2400" b="1" dirty="0"/>
              <a:t>Explain the constituent of air with a chart.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469D2B4-99B1-4132-93F4-C42731650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358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239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95CB3-B461-419A-BEAE-52D7886B6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1CA0E-5130-4033-9506-3933B6D55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1155CC"/>
                </a:solidFill>
                <a:effectLst/>
                <a:hlinkClick r:id="rId2"/>
              </a:rPr>
              <a:t>https://youtu.be/PMenuLJmV0I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2474650-B773-43EA-821C-9258ACAE4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358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823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418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AIR AND ATMOSPHERE</vt:lpstr>
      <vt:lpstr>PowerPoint Presentation</vt:lpstr>
      <vt:lpstr>PowerPoint Presentation</vt:lpstr>
      <vt:lpstr>INTRODUCTION </vt:lpstr>
      <vt:lpstr>OCCURRENCE OF AIR </vt:lpstr>
      <vt:lpstr>CONSTITUENTS OF AIR </vt:lpstr>
      <vt:lpstr>LAVOISIER’S EXPERIMENT </vt:lpstr>
      <vt:lpstr>HOME ASSIGNMENT</vt:lpstr>
      <vt:lpstr>VIDEO TIME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AND ATMOSPHERE</dc:title>
  <dc:creator>Pradeep Pati</dc:creator>
  <cp:lastModifiedBy>Pradeep Pati</cp:lastModifiedBy>
  <cp:revision>6</cp:revision>
  <dcterms:created xsi:type="dcterms:W3CDTF">2021-10-20T15:03:40Z</dcterms:created>
  <dcterms:modified xsi:type="dcterms:W3CDTF">2022-01-10T07:46:29Z</dcterms:modified>
</cp:coreProperties>
</file>