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58" r:id="rId5"/>
    <p:sldId id="276" r:id="rId6"/>
    <p:sldId id="267" r:id="rId7"/>
    <p:sldId id="268" r:id="rId8"/>
    <p:sldId id="281" r:id="rId9"/>
    <p:sldId id="279" r:id="rId10"/>
    <p:sldId id="280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B718-F31F-4574-9C3E-5990C5644EA3}" type="datetimeFigureOut">
              <a:rPr lang="en-US" smtClean="0"/>
              <a:pPr/>
              <a:t>5/20/2022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QsybALJoew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FxS-pzysJJ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>
              <a:defRPr/>
            </a:pPr>
            <a:br>
              <a:rPr sz="3200">
                <a:solidFill>
                  <a:srgbClr val="CC3300"/>
                </a:solidFill>
                <a:latin typeface="+mn-lt"/>
              </a:rPr>
            </a:br>
            <a:r>
              <a:rPr lang="en-US" sz="3200" dirty="0">
                <a:solidFill>
                  <a:srgbClr val="FF0000"/>
                </a:solidFill>
                <a:latin typeface="+mn-lt"/>
              </a:rPr>
              <a:t>MATTER AND IT’S COMPOSITION</a:t>
            </a:r>
            <a:endParaRPr sz="27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553200" cy="1447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SUBJECT-CHEMISTRY</a:t>
            </a:r>
          </a:p>
          <a:p>
            <a:r>
              <a:rPr lang="en-US" sz="2400" dirty="0">
                <a:solidFill>
                  <a:schemeClr val="tx1"/>
                </a:solidFill>
              </a:rPr>
              <a:t>CHAPTER NO- 1</a:t>
            </a:r>
          </a:p>
          <a:p>
            <a:r>
              <a:rPr lang="en-IN" sz="2400" dirty="0">
                <a:solidFill>
                  <a:schemeClr val="tx1"/>
                </a:solidFill>
              </a:rPr>
              <a:t>Introduction, matter has mass and occupies space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PERIOD-1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3209" y="53974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5635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HOME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686800" cy="5287963"/>
          </a:xfrm>
        </p:spPr>
        <p:txBody>
          <a:bodyPr/>
          <a:lstStyle/>
          <a:p>
            <a:r>
              <a:rPr lang="en-IN" dirty="0"/>
              <a:t>Exercise-1,2</a:t>
            </a:r>
            <a:endParaRPr lang="en-US" dirty="0"/>
          </a:p>
          <a:p>
            <a:r>
              <a:rPr lang="en-US" dirty="0"/>
              <a:t>Q. What do you mean matter?</a:t>
            </a:r>
          </a:p>
          <a:p>
            <a:r>
              <a:rPr lang="en-IN" dirty="0"/>
              <a:t>Q. How can you show that matter has mass and it occupies space?</a:t>
            </a: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57912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609599"/>
            <a:ext cx="8229600" cy="916675"/>
          </a:xfrm>
        </p:spPr>
        <p:txBody>
          <a:bodyPr>
            <a:normAutofit/>
          </a:bodyPr>
          <a:lstStyle/>
          <a:p>
            <a:pPr eaLnBrk="1" hangingPunct="1"/>
            <a:endParaRPr lang="en-US" dirty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/>
          </a:p>
          <a:p>
            <a:pPr>
              <a:buFont typeface="Arial" charset="0"/>
              <a:buNone/>
            </a:pPr>
            <a:r>
              <a:rPr lang="en-US" sz="4800" b="1" dirty="0"/>
              <a:t>                 </a:t>
            </a:r>
            <a:r>
              <a:rPr lang="en-US" sz="4000" b="1" dirty="0"/>
              <a:t>THANKING YOU</a:t>
            </a:r>
            <a:endParaRPr lang="en-US" sz="4000" dirty="0"/>
          </a:p>
          <a:p>
            <a:pPr>
              <a:buFont typeface="Arial" charset="0"/>
              <a:buNone/>
            </a:pPr>
            <a:r>
              <a:rPr lang="en-US" sz="4000" b="1" dirty="0">
                <a:solidFill>
                  <a:srgbClr val="FF0000"/>
                </a:solidFill>
              </a:rPr>
              <a:t>            ODM EDUCATIONAL GROUP</a:t>
            </a:r>
            <a:endParaRPr lang="en-US" sz="4000" dirty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  <a:p>
            <a:pPr>
              <a:buFont typeface="Arial" charset="0"/>
              <a:buNone/>
            </a:pPr>
            <a:br>
              <a:rPr lang="en-US" dirty="0"/>
            </a:br>
            <a:endParaRPr lang="en-US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924E7878-7393-DAE9-DF0F-5669E8516467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77335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Familiarise with the definition of matter</a:t>
            </a:r>
            <a:endParaRPr lang="en-US" sz="2400" dirty="0"/>
          </a:p>
          <a:p>
            <a:pPr lvl="0"/>
            <a:r>
              <a:rPr lang="en-IN" sz="2400" dirty="0"/>
              <a:t>Sensitize all the examples of matter</a:t>
            </a:r>
            <a:endParaRPr lang="en-US" sz="2400" dirty="0"/>
          </a:p>
          <a:p>
            <a:r>
              <a:rPr lang="en-IN" sz="2400" dirty="0"/>
              <a:t>Understand matter has mass and it occupies space.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8302" y="77055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3048000"/>
            <a:ext cx="3392129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400" dirty="0"/>
              <a:t>                                     </a:t>
            </a:r>
            <a:r>
              <a:rPr lang="en-IN" sz="2400" dirty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US" sz="2400" dirty="0"/>
              <a:t>Discuss the previous knowledge with the students.</a:t>
            </a:r>
          </a:p>
          <a:p>
            <a:r>
              <a:rPr lang="en-IN" sz="2400" dirty="0"/>
              <a:t>What are the things around us like water, soil, plants, minerals, animals etc called? </a:t>
            </a:r>
            <a:r>
              <a:rPr lang="en-US" sz="2400" dirty="0"/>
              <a:t> </a:t>
            </a: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28135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do you mean by matter?</a:t>
            </a:r>
          </a:p>
        </p:txBody>
      </p:sp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86600" y="0"/>
            <a:ext cx="1994526" cy="91439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b="1" dirty="0"/>
              <a:t>Matter</a:t>
            </a:r>
            <a:r>
              <a:rPr lang="en-US" dirty="0"/>
              <a:t> is anything that occupies space and has mass. All physical objects are composed of </a:t>
            </a:r>
            <a:r>
              <a:rPr lang="en-US" b="1" dirty="0"/>
              <a:t>matter</a:t>
            </a:r>
            <a:r>
              <a:rPr lang="en-US" dirty="0"/>
              <a:t>, and an easily observed property of </a:t>
            </a:r>
            <a:r>
              <a:rPr lang="en-US" b="1" dirty="0"/>
              <a:t>matter</a:t>
            </a:r>
            <a:r>
              <a:rPr lang="en-US" dirty="0"/>
              <a:t> is its state or phase. The classical states of </a:t>
            </a:r>
            <a:r>
              <a:rPr lang="en-US" b="1" dirty="0"/>
              <a:t>matter</a:t>
            </a:r>
            <a:r>
              <a:rPr lang="en-US" dirty="0"/>
              <a:t> are solid, liquid and gas.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4892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Panchatatva</a:t>
            </a:r>
            <a:r>
              <a:rPr lang="en-US" dirty="0"/>
              <a:t> </a:t>
            </a:r>
          </a:p>
          <a:p>
            <a:r>
              <a:rPr lang="en-US" dirty="0"/>
              <a:t>(</a:t>
            </a:r>
            <a:r>
              <a:rPr lang="en-US" dirty="0" err="1"/>
              <a:t>panch</a:t>
            </a:r>
            <a:r>
              <a:rPr lang="en-US" dirty="0"/>
              <a:t> + </a:t>
            </a:r>
            <a:r>
              <a:rPr lang="en-US" dirty="0" err="1"/>
              <a:t>tatva</a:t>
            </a:r>
            <a:r>
              <a:rPr lang="en-US" dirty="0"/>
              <a:t>) means five elements or the "</a:t>
            </a:r>
            <a:r>
              <a:rPr lang="en-US" dirty="0" err="1"/>
              <a:t>panchamahabhutas</a:t>
            </a:r>
            <a:r>
              <a:rPr lang="en-US" dirty="0"/>
              <a:t>". These are: </a:t>
            </a:r>
            <a:r>
              <a:rPr lang="en-US" dirty="0" err="1"/>
              <a:t>Prithvi</a:t>
            </a:r>
            <a:r>
              <a:rPr lang="en-US" dirty="0"/>
              <a:t>(</a:t>
            </a:r>
            <a:r>
              <a:rPr lang="en-US" b="1" dirty="0"/>
              <a:t>Earth</a:t>
            </a:r>
            <a:r>
              <a:rPr lang="en-US" dirty="0"/>
              <a:t>), </a:t>
            </a:r>
            <a:r>
              <a:rPr lang="en-US" dirty="0" err="1"/>
              <a:t>Jal</a:t>
            </a:r>
            <a:r>
              <a:rPr lang="en-US" dirty="0"/>
              <a:t> (Water), </a:t>
            </a:r>
            <a:r>
              <a:rPr lang="en-US" b="1" dirty="0"/>
              <a:t>Agni</a:t>
            </a:r>
            <a:r>
              <a:rPr lang="en-US" dirty="0"/>
              <a:t> (</a:t>
            </a:r>
            <a:r>
              <a:rPr lang="en-US" b="1" dirty="0"/>
              <a:t>Fire</a:t>
            </a:r>
            <a:r>
              <a:rPr lang="en-US" dirty="0"/>
              <a:t>), </a:t>
            </a:r>
            <a:r>
              <a:rPr lang="en-US" b="1" dirty="0" err="1"/>
              <a:t>Vayu</a:t>
            </a:r>
            <a:r>
              <a:rPr lang="en-US" dirty="0"/>
              <a:t> (Air) and </a:t>
            </a:r>
            <a:r>
              <a:rPr lang="en-US" dirty="0" err="1"/>
              <a:t>Akash</a:t>
            </a:r>
            <a:r>
              <a:rPr lang="en-US" dirty="0"/>
              <a:t> (Space). The entire universe is created by these five elements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0"/>
            <a:ext cx="8458200" cy="4449763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Each of the </a:t>
            </a:r>
            <a:r>
              <a:rPr lang="en-US" dirty="0">
                <a:solidFill>
                  <a:srgbClr val="FF0000"/>
                </a:solidFill>
              </a:rPr>
              <a:t>five elements </a:t>
            </a:r>
            <a:r>
              <a:rPr lang="en-US" dirty="0"/>
              <a:t>represents a state of </a:t>
            </a:r>
            <a:r>
              <a:rPr lang="en-US" b="1" dirty="0"/>
              <a:t>matter</a:t>
            </a:r>
            <a:r>
              <a:rPr lang="en-US" dirty="0"/>
              <a:t> in nature</a:t>
            </a:r>
          </a:p>
          <a:p>
            <a:pPr lvl="0"/>
            <a:r>
              <a:rPr lang="en-US" dirty="0"/>
              <a:t>Solid </a:t>
            </a:r>
            <a:r>
              <a:rPr lang="en-US" b="1" dirty="0"/>
              <a:t>matter</a:t>
            </a:r>
            <a:r>
              <a:rPr lang="en-US" dirty="0"/>
              <a:t> is classified as the 'earth' element,</a:t>
            </a:r>
          </a:p>
          <a:p>
            <a:pPr lvl="0"/>
            <a:r>
              <a:rPr lang="en-US" dirty="0"/>
              <a:t> water as liquid,</a:t>
            </a:r>
          </a:p>
          <a:p>
            <a:pPr lvl="0"/>
            <a:r>
              <a:rPr lang="en-US" dirty="0"/>
              <a:t> air as everything that is gas and</a:t>
            </a:r>
          </a:p>
          <a:p>
            <a:pPr lvl="0"/>
            <a:r>
              <a:rPr lang="en-US" dirty="0"/>
              <a:t> fire that transforms one state of </a:t>
            </a:r>
            <a:r>
              <a:rPr lang="en-US" b="1" dirty="0"/>
              <a:t>matter</a:t>
            </a:r>
            <a:r>
              <a:rPr lang="en-US" dirty="0"/>
              <a:t> into another,</a:t>
            </a:r>
          </a:p>
          <a:p>
            <a:pPr lvl="0"/>
            <a:r>
              <a:rPr lang="en-US" dirty="0"/>
              <a:t> and space is the mother of all other elements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20874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28600" y="0"/>
            <a:ext cx="8686800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b="1" dirty="0"/>
          </a:p>
          <a:p>
            <a:pPr lvl="0"/>
            <a:r>
              <a:rPr lang="en-US" sz="2400" dirty="0"/>
              <a:t>           </a:t>
            </a:r>
          </a:p>
          <a:p>
            <a:pPr lvl="0"/>
            <a:endParaRPr lang="en-US" sz="2400" dirty="0"/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Explain the concept of matter by showing a video.</a:t>
            </a:r>
          </a:p>
          <a:p>
            <a:r>
              <a:rPr lang="en-IN" sz="2400" u="sng" dirty="0">
                <a:hlinkClick r:id="rId3"/>
              </a:rPr>
              <a:t>https://youtu.be/QQsybALJoew</a:t>
            </a:r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IN" sz="2400" b="1" dirty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FNSCB\Desktop\Examples-of-Matter-scale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274638"/>
            <a:ext cx="8570826" cy="6583362"/>
          </a:xfrm>
          <a:prstGeom prst="rect">
            <a:avLst/>
          </a:prstGeom>
          <a:noFill/>
        </p:spPr>
      </p:pic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B1CCDE8C-BF69-185E-7C67-C175031873BF}"/>
              </a:ext>
            </a:extLst>
          </p:cNvPr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239000" y="274637"/>
            <a:ext cx="1600200" cy="71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>
              <a:buNone/>
            </a:pPr>
            <a:r>
              <a:rPr lang="en-IN" b="1" dirty="0">
                <a:solidFill>
                  <a:srgbClr val="FF0000"/>
                </a:solidFill>
              </a:rPr>
              <a:t>Matter has mass and occupies space</a:t>
            </a:r>
          </a:p>
          <a:p>
            <a:pPr lvl="0">
              <a:buNone/>
            </a:pPr>
            <a:r>
              <a:rPr lang="en-US" u="sng" dirty="0">
                <a:hlinkClick r:id="rId2"/>
              </a:rPr>
              <a:t>https://youtu.be/FxS-pzysJJA</a:t>
            </a:r>
            <a:endParaRPr lang="en-US" dirty="0"/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010400" y="62989"/>
            <a:ext cx="1994526" cy="775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298</Words>
  <Application>Microsoft Office PowerPoint</Application>
  <PresentationFormat>On-screen Show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 MATTER AND IT’S COMPOSITION</vt:lpstr>
      <vt:lpstr>PowerPoint Presentation</vt:lpstr>
      <vt:lpstr>PowerPoint Presentation</vt:lpstr>
      <vt:lpstr>What do you mean by matter?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HOME ASSIGNMENT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Pradeep Pati</cp:lastModifiedBy>
  <cp:revision>35</cp:revision>
  <dcterms:created xsi:type="dcterms:W3CDTF">2020-09-28T07:13:23Z</dcterms:created>
  <dcterms:modified xsi:type="dcterms:W3CDTF">2022-05-20T05:30:32Z</dcterms:modified>
</cp:coreProperties>
</file>