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58" r:id="rId5"/>
    <p:sldId id="276" r:id="rId6"/>
    <p:sldId id="267" r:id="rId7"/>
    <p:sldId id="268" r:id="rId8"/>
    <p:sldId id="279" r:id="rId9"/>
    <p:sldId id="280" r:id="rId10"/>
    <p:sldId id="277" r:id="rId11"/>
    <p:sldId id="278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oJ8WoHbdz1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FKfLArLpkI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IN" sz="2700" b="1" dirty="0">
                <a:solidFill>
                  <a:srgbClr val="FF0000"/>
                </a:solidFill>
              </a:rPr>
              <a:t>PHYSICAL AND CHEMICAL CHANGES</a:t>
            </a:r>
            <a:br>
              <a:rPr lang="en-US" sz="2700" dirty="0"/>
            </a:b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NO- 2</a:t>
            </a:r>
          </a:p>
          <a:p>
            <a:r>
              <a:rPr lang="en-IN" sz="2400" dirty="0">
                <a:solidFill>
                  <a:schemeClr val="tx1"/>
                </a:solidFill>
              </a:rPr>
              <a:t>Introduction, types of changes- slow and fast changes, natural and man-made changes.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PERIOD-1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85183D3-C31C-7265-0A5D-499563443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2400"/>
            <a:ext cx="2134221" cy="1090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2000" cy="1143000"/>
          </a:xfrm>
        </p:spPr>
        <p:txBody>
          <a:bodyPr>
            <a:normAutofit fontScale="90000"/>
          </a:bodyPr>
          <a:lstStyle/>
          <a:p>
            <a:pPr lvl="0"/>
            <a:br>
              <a:rPr lang="en-US" dirty="0"/>
            </a:br>
            <a:r>
              <a:rPr lang="en-US" sz="3100" dirty="0">
                <a:solidFill>
                  <a:srgbClr val="FF0000"/>
                </a:solidFill>
              </a:rPr>
              <a:t>PERIODIC AND NON PERIODIC CHANGES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4754563"/>
          </a:xfrm>
        </p:spPr>
        <p:txBody>
          <a:bodyPr/>
          <a:lstStyle/>
          <a:p>
            <a:r>
              <a:rPr lang="en-US" dirty="0"/>
              <a:t>Changes that repeat at regular intervals are called </a:t>
            </a:r>
            <a:r>
              <a:rPr lang="en-US" dirty="0">
                <a:solidFill>
                  <a:srgbClr val="FF0000"/>
                </a:solidFill>
              </a:rPr>
              <a:t>periodic changes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1026" name="Picture 2" descr="C:\Users\FNSCB\Desktop\changes-around-us-science-class-vi-6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590800"/>
            <a:ext cx="6705600" cy="38766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648200" y="4724400"/>
            <a:ext cx="1371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09E641C-35C3-B47A-B494-E06755A7F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NSCB\Desktop\changes-around-us-science-class-vi-7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2133600"/>
            <a:ext cx="7924800" cy="444384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257800" y="5715000"/>
            <a:ext cx="1447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838200" y="-553997"/>
            <a:ext cx="4419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/>
              <a:t>Certain changes that do not repeat themselves at regular intervals of time, and such changes are called </a:t>
            </a:r>
            <a:r>
              <a:rPr lang="en-US" sz="2400" dirty="0">
                <a:solidFill>
                  <a:srgbClr val="FF0000"/>
                </a:solidFill>
              </a:rPr>
              <a:t>non-periodic changes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4189A07-589C-27E2-F870-62476DC3E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3BCE129-5964-EC50-8273-71FD7F7F2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Know about different types of changes occurring in our day today life</a:t>
            </a:r>
            <a:endParaRPr lang="en-US" sz="2400" dirty="0"/>
          </a:p>
          <a:p>
            <a:pPr lvl="0"/>
            <a:r>
              <a:rPr lang="en-IN" sz="2400" dirty="0"/>
              <a:t>Distinguish the two types of changes- slow and fast changes</a:t>
            </a:r>
            <a:endParaRPr lang="en-US" sz="2400" dirty="0"/>
          </a:p>
          <a:p>
            <a:pPr lvl="0"/>
            <a:r>
              <a:rPr lang="en-IN" sz="2400" dirty="0"/>
              <a:t>Distinguish the two types of changes- natural and manmade changes.</a:t>
            </a:r>
            <a:endParaRPr lang="en-US" sz="2400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2E03E590-34EE-B035-7D87-4CA85A95B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599" y="228600"/>
            <a:ext cx="184638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US" sz="2400" dirty="0"/>
              <a:t> Activate prior knowledge by asking students what happens to a snowman on a warm day?</a:t>
            </a:r>
          </a:p>
          <a:p>
            <a:pPr lvl="0"/>
            <a:r>
              <a:rPr lang="en-US" sz="2400" dirty="0"/>
              <a:t> After listening to their responses, guide them to understand that the snowman changes shape, but it is still made from the same material, which is water. </a:t>
            </a:r>
          </a:p>
          <a:p>
            <a:r>
              <a:rPr lang="en-IN" sz="2400" dirty="0"/>
              <a:t>Then ask them what happens to a log in the fireplace if it is set on fire.</a:t>
            </a:r>
          </a:p>
          <a:p>
            <a:r>
              <a:rPr lang="en-IN" sz="2400" dirty="0"/>
              <a:t> Guide them to recognize that sometimes changes cause objects to turn into new materials, like wood to ash.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60C0AB6-2B6A-EE84-0219-82CD29739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Slow and fast changes 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47812" y="1891506"/>
            <a:ext cx="6048375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A25AEA99-5C38-1144-94AE-D51BAFA66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52400"/>
            <a:ext cx="1981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8619" y="304800"/>
            <a:ext cx="5398162" cy="582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9B5C3E-9567-8B5E-5811-7E9A06826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2025748"/>
            <a:ext cx="8458200" cy="4754563"/>
          </a:xfrm>
        </p:spPr>
        <p:txBody>
          <a:bodyPr/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Demonstrate</a:t>
            </a:r>
            <a:r>
              <a:rPr lang="en-US" dirty="0"/>
              <a:t> any one of each type of change by showing real life examples- like rusting of iron, bursting of an inflated balloon, lighting of electric bulb, ripening of mango</a:t>
            </a:r>
          </a:p>
          <a:p>
            <a:pPr lvl="0"/>
            <a:r>
              <a:rPr lang="en-US" dirty="0"/>
              <a:t>Show a video on  slow and fast changes for better understanding of the concept</a:t>
            </a:r>
          </a:p>
          <a:p>
            <a:pPr lvl="0"/>
            <a:r>
              <a:rPr lang="en-US" u="sng" dirty="0">
                <a:hlinkClick r:id="rId2"/>
              </a:rPr>
              <a:t>https://youtu.be/oJ8WoHbdz1U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2ED4C8-7A68-7F7C-8AD6-8AA62DD40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0"/>
            <a:ext cx="86868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/>
          </a:p>
          <a:p>
            <a:r>
              <a:rPr lang="en-IN" sz="2400" b="1" dirty="0">
                <a:solidFill>
                  <a:srgbClr val="FF0000"/>
                </a:solidFill>
              </a:rPr>
              <a:t>Natural and manmade changes</a:t>
            </a: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0"/>
            <a:ext cx="7696199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2805642-3C52-3836-C047-8769A8E82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lvl="0"/>
            <a:r>
              <a:rPr lang="en-US" dirty="0">
                <a:solidFill>
                  <a:srgbClr val="FF0000"/>
                </a:solidFill>
              </a:rPr>
              <a:t>Demonstrate</a:t>
            </a:r>
            <a:r>
              <a:rPr lang="en-US" dirty="0"/>
              <a:t> any one of each type of change by showing real life examples- ripening of mango, germination of seeds, and preparation of chapattis.</a:t>
            </a:r>
          </a:p>
          <a:p>
            <a:pPr lvl="0"/>
            <a:r>
              <a:rPr lang="en-US" dirty="0"/>
              <a:t>Show a video for better understanding of the concept</a:t>
            </a:r>
          </a:p>
          <a:p>
            <a:pPr lvl="0"/>
            <a:r>
              <a:rPr lang="en-US" u="sng" dirty="0">
                <a:hlinkClick r:id="rId2"/>
              </a:rPr>
              <a:t>https://youtu.be/FKfLArLpkIs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88AF00-FA90-D4B0-615C-A772A31E0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31836"/>
            <a:ext cx="8686800" cy="1173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686800" cy="4373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/>
              <a:t>Exercise-1(a), ( c)</a:t>
            </a:r>
            <a:endParaRPr lang="en-US" dirty="0"/>
          </a:p>
          <a:p>
            <a:pPr>
              <a:buNone/>
            </a:pPr>
            <a:r>
              <a:rPr lang="en-IN" dirty="0"/>
              <a:t>Q. Differentiate between slow and fast changes</a:t>
            </a:r>
            <a:endParaRPr lang="en-US" dirty="0"/>
          </a:p>
          <a:p>
            <a:pPr>
              <a:buNone/>
            </a:pPr>
            <a:r>
              <a:rPr lang="en-IN" dirty="0"/>
              <a:t>Q. Differentiate between natural and manmade changes</a:t>
            </a:r>
            <a:endParaRPr lang="en-US" dirty="0"/>
          </a:p>
          <a:p>
            <a:pPr>
              <a:buNone/>
            </a:pPr>
            <a:r>
              <a:rPr lang="en-IN" dirty="0"/>
              <a:t>Q. Ripening of mango is slow or fast change? Explain</a:t>
            </a:r>
            <a:endParaRPr lang="en-US" dirty="0"/>
          </a:p>
          <a:p>
            <a:pPr>
              <a:buNone/>
            </a:pPr>
            <a:r>
              <a:rPr lang="en-IN" dirty="0"/>
              <a:t>Q. Bursting of an inflated balloon is slow or fast change? Explain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4F3BF95-C68D-1ADB-6B39-7E695E3F9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82481"/>
            <a:ext cx="2133600" cy="9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361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 PHYSICAL AND CHEMICAL CHANGES </vt:lpstr>
      <vt:lpstr>PowerPoint Presentation</vt:lpstr>
      <vt:lpstr>PowerPoint Presentation</vt:lpstr>
      <vt:lpstr>Slow and fast changes </vt:lpstr>
      <vt:lpstr>PowerPoint Presentation</vt:lpstr>
      <vt:lpstr>PowerPoint Presentation</vt:lpstr>
      <vt:lpstr>PowerPoint Presentation</vt:lpstr>
      <vt:lpstr>PowerPoint Presentation</vt:lpstr>
      <vt:lpstr>HOME ASSIGNMENT</vt:lpstr>
      <vt:lpstr> PERIODIC AND NON PERIODIC CHANGES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Pradeep Pati</cp:lastModifiedBy>
  <cp:revision>32</cp:revision>
  <dcterms:created xsi:type="dcterms:W3CDTF">2020-09-28T07:13:23Z</dcterms:created>
  <dcterms:modified xsi:type="dcterms:W3CDTF">2022-06-06T07:18:54Z</dcterms:modified>
</cp:coreProperties>
</file>