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80" r:id="rId5"/>
    <p:sldId id="281" r:id="rId6"/>
    <p:sldId id="282" r:id="rId7"/>
    <p:sldId id="283" r:id="rId8"/>
    <p:sldId id="284" r:id="rId9"/>
    <p:sldId id="279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B718-F31F-4574-9C3E-5990C5644EA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IJWEtCRWGv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6mi1-YoRT4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9tg3csrFVJw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Qi667U_Mi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sz="3200" smtClean="0">
                <a:solidFill>
                  <a:srgbClr val="CC3300"/>
                </a:solidFill>
                <a:latin typeface="+mn-lt"/>
              </a:rPr>
              <a:t/>
            </a:r>
            <a:br>
              <a:rPr sz="3200" smtClean="0">
                <a:solidFill>
                  <a:srgbClr val="CC3300"/>
                </a:solidFill>
                <a:latin typeface="+mn-lt"/>
              </a:rPr>
            </a:br>
            <a:r>
              <a:rPr lang="en-US" sz="3200" dirty="0" smtClean="0">
                <a:solidFill>
                  <a:srgbClr val="CC3300"/>
                </a:solidFill>
                <a:latin typeface="+mn-lt"/>
              </a:rPr>
              <a:t>FORCE</a:t>
            </a: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700" dirty="0" smtClean="0"/>
              <a:t/>
            </a:r>
            <a:br>
              <a:rPr lang="en-US" sz="2700" dirty="0" smtClean="0"/>
            </a:br>
            <a:endParaRPr sz="27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NO- 3</a:t>
            </a:r>
          </a:p>
          <a:p>
            <a:r>
              <a:rPr lang="en-IN" sz="2400" b="1" dirty="0" smtClean="0">
                <a:solidFill>
                  <a:schemeClr val="tx1"/>
                </a:solidFill>
              </a:rPr>
              <a:t>Force as push and pull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PERIOD-1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3048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15200" y="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 smtClean="0"/>
              <a:t>Students will be able to</a:t>
            </a:r>
            <a:endParaRPr lang="en-US" sz="2400" dirty="0" smtClean="0"/>
          </a:p>
          <a:p>
            <a:pPr lvl="0"/>
            <a:r>
              <a:rPr lang="en-US" sz="2400" dirty="0" smtClean="0"/>
              <a:t>Clarify their doubts and form a correct concept of force.</a:t>
            </a:r>
          </a:p>
          <a:p>
            <a:pPr lvl="0"/>
            <a:r>
              <a:rPr lang="en-US" sz="2400" dirty="0" smtClean="0"/>
              <a:t>Understand that forces are due to an interaction like push or pull</a:t>
            </a:r>
          </a:p>
          <a:p>
            <a:pPr lvl="0"/>
            <a:r>
              <a:rPr lang="en-US" sz="2400" dirty="0" smtClean="0"/>
              <a:t>Understand the concept of force as a stretch and force as a squeeze.</a:t>
            </a:r>
          </a:p>
          <a:p>
            <a:r>
              <a:rPr lang="en-IN" sz="2400" dirty="0" smtClean="0"/>
              <a:t>Relate and apply their knowledge about force in real life situations.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3048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4495800"/>
            <a:ext cx="2286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 smtClean="0"/>
          </a:p>
          <a:p>
            <a:pPr lvl="0">
              <a:buNone/>
            </a:pPr>
            <a:r>
              <a:rPr lang="en-IN" sz="2400" dirty="0" smtClean="0"/>
              <a:t>                                              </a:t>
            </a:r>
            <a:r>
              <a:rPr lang="en-IN" sz="2400" dirty="0" smtClean="0">
                <a:solidFill>
                  <a:srgbClr val="FF0000"/>
                </a:solidFill>
              </a:rPr>
              <a:t>WARM UP </a:t>
            </a:r>
          </a:p>
          <a:p>
            <a:r>
              <a:rPr lang="en-IN" sz="2400" b="1" dirty="0" smtClean="0"/>
              <a:t>The teacher will introduce the topic by showing a video.</a:t>
            </a:r>
            <a:endParaRPr lang="en-US" sz="2400" dirty="0" smtClean="0"/>
          </a:p>
          <a:p>
            <a:r>
              <a:rPr lang="en-IN" sz="2400" u="sng" dirty="0" smtClean="0">
                <a:hlinkClick r:id="rId2"/>
              </a:rPr>
              <a:t>https://youtu.be/IJWEtCRWGvI</a:t>
            </a:r>
            <a:r>
              <a:rPr lang="en-IN" sz="2400" dirty="0" smtClean="0"/>
              <a:t> </a:t>
            </a:r>
            <a:endParaRPr lang="en-US" sz="2400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66294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IN" sz="3200" dirty="0" smtClean="0">
                <a:solidFill>
                  <a:srgbClr val="FF0000"/>
                </a:solidFill>
              </a:rPr>
              <a:t>FORCE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781800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/>
          <a:lstStyle/>
          <a:p>
            <a:r>
              <a:rPr lang="en-IN" dirty="0" smtClean="0"/>
              <a:t>Explain force by showing a video.</a:t>
            </a:r>
            <a:endParaRPr lang="en-US" dirty="0" smtClean="0"/>
          </a:p>
          <a:p>
            <a:pPr>
              <a:buNone/>
            </a:pPr>
            <a:r>
              <a:rPr lang="en-IN" dirty="0" smtClean="0"/>
              <a:t> </a:t>
            </a:r>
            <a:r>
              <a:rPr lang="en-IN" u="sng" dirty="0" smtClean="0">
                <a:hlinkClick r:id="rId3"/>
              </a:rPr>
              <a:t>https://youtu.be/B6mi1-YoRT4</a:t>
            </a:r>
            <a:endParaRPr lang="en-US" dirty="0" smtClean="0"/>
          </a:p>
          <a:p>
            <a:pPr>
              <a:buNone/>
            </a:pPr>
            <a:r>
              <a:rPr lang="en-IN" u="sng" dirty="0" smtClean="0">
                <a:hlinkClick r:id="rId4"/>
              </a:rPr>
              <a:t>https://youtu.be/9tg3csrFVJw</a:t>
            </a:r>
            <a:r>
              <a:rPr lang="en-IN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solidFill>
                  <a:srgbClr val="FF0000"/>
                </a:solidFill>
              </a:rPr>
              <a:t>FORCE AS PUSH AND PULL</a:t>
            </a:r>
          </a:p>
          <a:p>
            <a:pPr lvl="0"/>
            <a:r>
              <a:rPr lang="en-US" dirty="0" smtClean="0"/>
              <a:t>Explain force as push by giving some real life examples.</a:t>
            </a:r>
          </a:p>
          <a:p>
            <a:pPr lvl="0"/>
            <a:r>
              <a:rPr lang="en-US" dirty="0" smtClean="0"/>
              <a:t>Show a video for better understanding of concept</a:t>
            </a:r>
          </a:p>
          <a:p>
            <a:pPr lvl="0"/>
            <a:r>
              <a:rPr lang="en-US" u="sng" dirty="0" smtClean="0">
                <a:hlinkClick r:id="rId3"/>
              </a:rPr>
              <a:t>https://youtu.be/qQi667U_Mig</a:t>
            </a: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 lvl="0"/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http://aven.amritalearning.com/userfiles/1/image/force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57200"/>
            <a:ext cx="5943600" cy="5815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62800" y="152400"/>
            <a:ext cx="152400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28600" y="0"/>
            <a:ext cx="86868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IN" b="1" dirty="0" smtClean="0"/>
          </a:p>
          <a:p>
            <a:pPr lvl="0"/>
            <a:r>
              <a:rPr lang="en-US" sz="2400" dirty="0" smtClean="0"/>
              <a:t>           </a:t>
            </a:r>
          </a:p>
          <a:p>
            <a:pPr lvl="0"/>
            <a:endParaRPr lang="en-US" sz="2400" dirty="0" smtClean="0"/>
          </a:p>
          <a:p>
            <a:pPr lvl="0"/>
            <a:endParaRPr lang="en-US" sz="2400" dirty="0" smtClean="0"/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IN" sz="2400" b="1" dirty="0" smtClean="0">
              <a:solidFill>
                <a:srgbClr val="FF0000"/>
              </a:solidFill>
            </a:endParaRPr>
          </a:p>
          <a:p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00" y="1066800"/>
          <a:ext cx="6400800" cy="4946295"/>
        </p:xfrm>
        <a:graphic>
          <a:graphicData uri="http://schemas.openxmlformats.org/drawingml/2006/table">
            <a:tbl>
              <a:tblPr/>
              <a:tblGrid>
                <a:gridCol w="1752600"/>
                <a:gridCol w="4648200"/>
              </a:tblGrid>
              <a:tr h="5824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solidFill>
                            <a:srgbClr val="454545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S.No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454545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Description of the situation</a:t>
                      </a: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283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Moving a book placed on a table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28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2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Opening or shutting a door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28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3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Drawing a bucket of water from a well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282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4</a:t>
                      </a:r>
                      <a:endParaRPr lang="en-US" sz="20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A football player taking a penalty kick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28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5</a:t>
                      </a:r>
                      <a:endParaRPr lang="en-US" sz="20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A cricket ball hit by a batsman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736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6</a:t>
                      </a:r>
                      <a:endParaRPr lang="en-US" sz="20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Moving a loaded cart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736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/>
                        </a:rPr>
                        <a:t>7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Opening a drawer</a:t>
                      </a:r>
                      <a:endParaRPr lang="en-US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3815" marR="17780" marT="43815" marB="1778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1" y="0"/>
            <a:ext cx="7315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Times New Roman" pitchFamily="18" charset="0"/>
              </a:rPr>
              <a:t>Try to identify action involved in each case as a push and/or a pull and record your observations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. 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563562"/>
          </a:xfrm>
        </p:spPr>
        <p:txBody>
          <a:bodyPr>
            <a:noAutofit/>
          </a:bodyPr>
          <a:lstStyle/>
          <a:p>
            <a:r>
              <a:rPr lang="en-IN" sz="3200" dirty="0" smtClean="0">
                <a:solidFill>
                  <a:srgbClr val="FF0000"/>
                </a:solidFill>
              </a:rPr>
              <a:t>FORCE AS STRECH AND SQUEEZE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5287963"/>
          </a:xfrm>
        </p:spPr>
        <p:txBody>
          <a:bodyPr/>
          <a:lstStyle/>
          <a:p>
            <a:pPr lvl="0"/>
            <a:r>
              <a:rPr lang="en-US" dirty="0" smtClean="0"/>
              <a:t>Explain force as stretch by demonstrating an activity with the help of a spring.</a:t>
            </a:r>
          </a:p>
          <a:p>
            <a:r>
              <a:rPr lang="en-IN" dirty="0" smtClean="0"/>
              <a:t>Explain force as squeeze by demonstrating an activity with the help of a toothpaste tube or an inflated balloon</a:t>
            </a:r>
          </a:p>
          <a:p>
            <a:endParaRPr lang="en-US" dirty="0"/>
          </a:p>
        </p:txBody>
      </p:sp>
      <p:pic>
        <p:nvPicPr>
          <p:cNvPr id="8193" name="Picture 1" descr="C:\Users\FNSCB\Desktop\0000673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733800"/>
            <a:ext cx="3324922" cy="2405798"/>
          </a:xfrm>
          <a:prstGeom prst="rect">
            <a:avLst/>
          </a:prstGeom>
          <a:noFill/>
        </p:spPr>
      </p:pic>
      <p:pic>
        <p:nvPicPr>
          <p:cNvPr id="8194" name="Picture 2" descr="C:\Users\FNSCB\Desktop\0000673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2979710"/>
            <a:ext cx="2763090" cy="3345241"/>
          </a:xfrm>
          <a:prstGeom prst="rect">
            <a:avLst/>
          </a:prstGeom>
          <a:noFill/>
        </p:spPr>
      </p:pic>
      <p:pic>
        <p:nvPicPr>
          <p:cNvPr id="6" name="Google Shape;63;p14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7391400" y="22860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7159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HOME ASSIGNMENT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4906963"/>
          </a:xfrm>
        </p:spPr>
        <p:txBody>
          <a:bodyPr/>
          <a:lstStyle/>
          <a:p>
            <a:r>
              <a:rPr lang="en-US" dirty="0" smtClean="0"/>
              <a:t>Exercise- B 1,2</a:t>
            </a:r>
          </a:p>
          <a:p>
            <a:r>
              <a:rPr lang="en-US" dirty="0" smtClean="0"/>
              <a:t>Q. Define force</a:t>
            </a:r>
          </a:p>
          <a:p>
            <a:r>
              <a:rPr lang="en-US" dirty="0" smtClean="0"/>
              <a:t>Q. Give an example of force as push and pull</a:t>
            </a:r>
          </a:p>
          <a:p>
            <a:r>
              <a:rPr lang="en-IN" dirty="0" smtClean="0"/>
              <a:t>Q. Explain force as stretch with the help of an example.</a:t>
            </a: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252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FORCE  </vt:lpstr>
      <vt:lpstr>Slide 2</vt:lpstr>
      <vt:lpstr>Slide 3</vt:lpstr>
      <vt:lpstr>FORCE</vt:lpstr>
      <vt:lpstr>Slide 5</vt:lpstr>
      <vt:lpstr>Slide 6</vt:lpstr>
      <vt:lpstr>Slide 7</vt:lpstr>
      <vt:lpstr>FORCE AS STRECH AND SQUEEZE</vt:lpstr>
      <vt:lpstr>HOME ASSIGNMENT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FNSCB</cp:lastModifiedBy>
  <cp:revision>35</cp:revision>
  <dcterms:created xsi:type="dcterms:W3CDTF">2020-09-28T07:13:23Z</dcterms:created>
  <dcterms:modified xsi:type="dcterms:W3CDTF">2021-12-18T10:13:48Z</dcterms:modified>
</cp:coreProperties>
</file>