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77" r:id="rId5"/>
    <p:sldId id="258" r:id="rId6"/>
    <p:sldId id="267" r:id="rId7"/>
    <p:sldId id="268" r:id="rId8"/>
    <p:sldId id="259" r:id="rId9"/>
    <p:sldId id="260" r:id="rId10"/>
    <p:sldId id="261" r:id="rId11"/>
    <p:sldId id="269" r:id="rId12"/>
    <p:sldId id="270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B718-F31F-4574-9C3E-5990C5644EA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sz="3200">
                <a:solidFill>
                  <a:srgbClr val="CC3300"/>
                </a:solidFill>
                <a:latin typeface="+mn-lt"/>
              </a:rPr>
            </a:br>
            <a:r>
              <a:rPr sz="320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THE FUNDAMENTAL UNIT OF LIFE</a:t>
            </a:r>
            <a:br>
              <a:rPr sz="3200">
                <a:solidFill>
                  <a:srgbClr val="FF0000"/>
                </a:solidFill>
                <a:latin typeface="+mn-lt"/>
              </a:rPr>
            </a:br>
            <a:endParaRPr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705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SUBJECT- BIOLOGY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CHAPTER NO- 3</a:t>
            </a:r>
          </a:p>
          <a:p>
            <a:r>
              <a:rPr lang="en-IN" sz="2400" dirty="0">
                <a:solidFill>
                  <a:schemeClr val="tx1"/>
                </a:solidFill>
              </a:rPr>
              <a:t>Discovery of cell and cell theory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PERIOD-1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58" y="228601"/>
            <a:ext cx="20939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5.googleusercontent.com/B2T2ql4TLjSp4ggLqeDbw6DFpympyfswUtrz-ep90zjZpSCeRdrh5O-r-ciOZWWNnQpfTh0JhbmBes_QYjfZ0oNf0orHv3YbFGbQVGiE5wE10TvecMrl56liQVRS4919T7CdvvPq7JNX0fFI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458200" cy="715962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IMAGE FORMED BY A COMPOUND MICROSCOPE</a:t>
            </a:r>
          </a:p>
        </p:txBody>
      </p:sp>
      <p:pic>
        <p:nvPicPr>
          <p:cNvPr id="4098" name="Picture 2" descr="C:\Users\FNSCB\Desktop\ray 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1828800"/>
            <a:ext cx="7859788" cy="4525963"/>
          </a:xfrm>
          <a:prstGeom prst="rect">
            <a:avLst/>
          </a:prstGeom>
          <a:noFill/>
        </p:spPr>
      </p:pic>
      <p:pic>
        <p:nvPicPr>
          <p:cNvPr id="5" name="Picture 2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410200"/>
            <a:ext cx="1447800" cy="718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153400" cy="65532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On the basis on number of cells present in different organisms , they are classified into two types-</a:t>
            </a:r>
          </a:p>
          <a:p>
            <a:endParaRPr lang="en-US" dirty="0"/>
          </a:p>
        </p:txBody>
      </p:sp>
      <p:pic>
        <p:nvPicPr>
          <p:cNvPr id="5122" name="Picture 2" descr="C:\Users\FNSCB\Desktop\cell ty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7772400" cy="4724400"/>
          </a:xfrm>
          <a:prstGeom prst="rect">
            <a:avLst/>
          </a:prstGeom>
          <a:noFill/>
        </p:spPr>
      </p:pic>
      <p:pic>
        <p:nvPicPr>
          <p:cNvPr id="5" name="Picture 2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943601"/>
            <a:ext cx="1841923" cy="914399"/>
          </a:xfrm>
          <a:prstGeom prst="rect">
            <a:avLst/>
          </a:prstGeom>
          <a:noFill/>
        </p:spPr>
      </p:pic>
      <p:pic>
        <p:nvPicPr>
          <p:cNvPr id="3074" name="Picture 2" descr="C:\Users\FNSCB\Desktop\slide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6007790"/>
            <a:ext cx="1524000" cy="85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CELL THEORY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2400" dirty="0"/>
              <a:t>Cell Theory was formulated by  M J Schleiden (1838) and Theodore Schwann (1839).</a:t>
            </a:r>
          </a:p>
          <a:p>
            <a:pPr>
              <a:buNone/>
            </a:pPr>
            <a:r>
              <a:rPr lang="en-US" sz="2400" dirty="0"/>
              <a:t> The main principles of the theory are</a:t>
            </a:r>
          </a:p>
          <a:p>
            <a:r>
              <a:rPr lang="en-US" sz="2400" dirty="0"/>
              <a:t>All living organisms are composed  of cells .</a:t>
            </a:r>
          </a:p>
          <a:p>
            <a:r>
              <a:rPr lang="en-US" sz="2400" dirty="0"/>
              <a:t>Cell is the basic unit of life</a:t>
            </a:r>
          </a:p>
          <a:p>
            <a:r>
              <a:rPr lang="en-US" sz="2400" dirty="0"/>
              <a:t> All cells arise from pre-existing  cells.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302250"/>
            <a:ext cx="167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ASSIGNMENT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</p:spPr>
        <p:txBody>
          <a:bodyPr/>
          <a:lstStyle/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Following questions to be worked out</a:t>
            </a:r>
            <a:endParaRPr lang="en-US" dirty="0"/>
          </a:p>
          <a:p>
            <a:pPr>
              <a:buNone/>
            </a:pPr>
            <a:r>
              <a:rPr lang="en-IN" dirty="0"/>
              <a:t>Q. Who discovered cell and in which year?</a:t>
            </a:r>
            <a:endParaRPr lang="en-US" dirty="0"/>
          </a:p>
          <a:p>
            <a:pPr>
              <a:buNone/>
            </a:pPr>
            <a:r>
              <a:rPr lang="en-IN" dirty="0"/>
              <a:t>Q. Name the scientists who proposed cell theory and give the postulates.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191" y="50292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      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470525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                                   </a:t>
            </a:r>
          </a:p>
          <a:p>
            <a:pPr>
              <a:buNone/>
            </a:pPr>
            <a:r>
              <a:rPr lang="en-US" sz="2400" dirty="0"/>
              <a:t>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 lvl="0">
              <a:buNone/>
            </a:pPr>
            <a:r>
              <a:rPr lang="en-IN" sz="2400" dirty="0"/>
              <a:t>Student will be able to </a:t>
            </a:r>
          </a:p>
          <a:p>
            <a:pPr lvl="0"/>
            <a:r>
              <a:rPr lang="en-IN" sz="2400" dirty="0"/>
              <a:t>sequence the timeline associated with the discovery of Microscope, parts of microscope and their function.</a:t>
            </a:r>
            <a:endParaRPr lang="en-US" sz="2400" dirty="0"/>
          </a:p>
          <a:p>
            <a:pPr lvl="0"/>
            <a:r>
              <a:rPr lang="en-IN" sz="2400" dirty="0"/>
              <a:t>sequence the timeline associated with the discovery of cell </a:t>
            </a:r>
            <a:endParaRPr lang="en-US" sz="2400" dirty="0"/>
          </a:p>
          <a:p>
            <a:r>
              <a:rPr lang="en-IN" sz="2400" dirty="0"/>
              <a:t>Get familiarized with the cell theory</a:t>
            </a:r>
            <a:endParaRPr lang="en-US" sz="2400" dirty="0"/>
          </a:p>
          <a:p>
            <a:r>
              <a:rPr lang="en-IN" sz="2400" dirty="0"/>
              <a:t>Learners will be sensitized about the difference between unicellular and multicellular  organisms.</a:t>
            </a:r>
            <a:endParaRPr lang="en-US" sz="2400" dirty="0"/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0"/>
            <a:ext cx="2286000" cy="2362200"/>
          </a:xfrm>
          <a:prstGeom prst="rect">
            <a:avLst/>
          </a:prstGeom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290655"/>
            <a:ext cx="1524000" cy="8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IN" sz="2400" dirty="0"/>
          </a:p>
          <a:p>
            <a:pPr lvl="0">
              <a:buNone/>
            </a:pPr>
            <a:r>
              <a:rPr lang="en-IN" sz="2400" dirty="0"/>
              <a:t>                                     </a:t>
            </a:r>
            <a:r>
              <a:rPr lang="en-IN" sz="2400" dirty="0">
                <a:solidFill>
                  <a:srgbClr val="FF0000"/>
                </a:solidFill>
              </a:rPr>
              <a:t>WARM UP QUESTIONS</a:t>
            </a:r>
          </a:p>
          <a:p>
            <a:pPr lvl="0"/>
            <a:r>
              <a:rPr lang="en-IN" sz="2400" dirty="0"/>
              <a:t>Is cork cell living or non living?</a:t>
            </a:r>
            <a:endParaRPr lang="en-US" sz="2400" dirty="0"/>
          </a:p>
          <a:p>
            <a:pPr lvl="0"/>
            <a:r>
              <a:rPr lang="en-IN" sz="2400" u="sng" dirty="0"/>
              <a:t>Amoeba</a:t>
            </a:r>
            <a:r>
              <a:rPr lang="en-IN" sz="2400" dirty="0"/>
              <a:t> and </a:t>
            </a:r>
            <a:r>
              <a:rPr lang="en-IN" sz="2400" u="sng" dirty="0"/>
              <a:t>Paramecium</a:t>
            </a:r>
            <a:r>
              <a:rPr lang="en-IN" sz="2400" dirty="0"/>
              <a:t> are not visible through naked eye. Why?</a:t>
            </a:r>
            <a:endParaRPr lang="en-US" sz="2400" dirty="0"/>
          </a:p>
          <a:p>
            <a:pPr lvl="0"/>
            <a:r>
              <a:rPr lang="en-IN" sz="2400" dirty="0"/>
              <a:t>Can you differentiate between simple and compound microscope?</a:t>
            </a:r>
            <a:endParaRPr lang="en-US" sz="2400" dirty="0"/>
          </a:p>
          <a:p>
            <a:pPr lvl="0"/>
            <a:r>
              <a:rPr lang="en-IN" sz="2400" dirty="0"/>
              <a:t>Can you differentiate  between plant and animal cell?</a:t>
            </a:r>
          </a:p>
          <a:p>
            <a:pPr lvl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638006"/>
            <a:ext cx="13356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05C40201-F2D9-946F-8562-C42A9893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F4B8E-6405-E8D7-A7E7-CD1AA72A75B5}"/>
              </a:ext>
            </a:extLst>
          </p:cNvPr>
          <p:cNvSpPr txBox="1"/>
          <p:nvPr/>
        </p:nvSpPr>
        <p:spPr>
          <a:xfrm>
            <a:off x="457200" y="3108403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-Cells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en-US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basic</a:t>
            </a:r>
            <a:r>
              <a:rPr lang="en-US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structural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functional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units</a:t>
            </a:r>
            <a:r>
              <a:rPr lang="en-US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living</a:t>
            </a:r>
            <a:r>
              <a:rPr lang="en-US" sz="2400" spc="-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organisms.</a:t>
            </a:r>
            <a:endParaRPr lang="en-IN" sz="2400" dirty="0"/>
          </a:p>
        </p:txBody>
      </p:sp>
      <p:pic>
        <p:nvPicPr>
          <p:cNvPr id="18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C82C5D4E-9AE5-2BA6-3917-B92076CA3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791200"/>
            <a:ext cx="13356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97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DISCOVERY OF CELL  </a:t>
            </a:r>
            <a:r>
              <a:rPr lang="en-US" dirty="0"/>
              <a:t>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Cell is derived from  a Latin term which means – ‘a little room’</a:t>
            </a:r>
          </a:p>
          <a:p>
            <a:r>
              <a:rPr lang="en-US" sz="2400" dirty="0"/>
              <a:t>Basic structural and functional unit of life</a:t>
            </a:r>
          </a:p>
          <a:p>
            <a:r>
              <a:rPr lang="en-US" sz="2400" dirty="0"/>
              <a:t>Discovery of cell-  First discovered by Robert Hooke from dead cork cells (1665)</a:t>
            </a:r>
          </a:p>
          <a:p>
            <a:r>
              <a:rPr lang="en-US" sz="2400" dirty="0"/>
              <a:t> obtained from bark of a tree by a</a:t>
            </a:r>
          </a:p>
          <a:p>
            <a:pPr>
              <a:buNone/>
            </a:pPr>
            <a:r>
              <a:rPr lang="en-US" sz="2400" dirty="0"/>
              <a:t>      self designed microscope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C:\Users\FNSCB\Desktop\img_59366472cd2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05200"/>
            <a:ext cx="3429000" cy="281940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4640ECC7-BE23-52A7-7B13-4BB1048C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943600"/>
            <a:ext cx="13356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SELF DESIGNED MICROSCOPE BY ROBERT HOOKE</a:t>
            </a:r>
          </a:p>
        </p:txBody>
      </p:sp>
      <p:pic>
        <p:nvPicPr>
          <p:cNvPr id="1026" name="Picture 2" descr="C:\Users\FNSCB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3763311" cy="4655195"/>
          </a:xfrm>
          <a:prstGeom prst="rect">
            <a:avLst/>
          </a:prstGeom>
          <a:noFill/>
        </p:spPr>
      </p:pic>
      <p:pic>
        <p:nvPicPr>
          <p:cNvPr id="1027" name="Picture 3" descr="C:\Users\FNSCB\Desktop\1200px-Portrait_of_a_Mathematician_168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3756121" cy="4800600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521" y="5786063"/>
            <a:ext cx="1524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NSCB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5291137" cy="27561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57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LEEUWENHOEK MICROSCOPE </a:t>
            </a:r>
          </a:p>
        </p:txBody>
      </p:sp>
      <p:pic>
        <p:nvPicPr>
          <p:cNvPr id="2051" name="Picture 3" descr="C:\Users\FNSCB\Desktop\Anthonie_van_Leeuwenhoek_(1632-1723)._Natuurkundige_te_Delft_Rijksmuseum_SK-A-957.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623" y="1752600"/>
            <a:ext cx="3276600" cy="3885502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4759" y="5867400"/>
            <a:ext cx="14728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MICROSCOPES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A </a:t>
            </a:r>
            <a:r>
              <a:rPr lang="en-US" sz="2400" b="1" dirty="0"/>
              <a:t>microscope</a:t>
            </a:r>
            <a:r>
              <a:rPr lang="en-US" sz="2400" dirty="0"/>
              <a:t> is an instrument that makes an enlarged image of a small object, thus revealing details of  the object which cannot be seen by our naked eyes.</a:t>
            </a:r>
          </a:p>
          <a:p>
            <a:r>
              <a:rPr lang="en-US" sz="2400" dirty="0"/>
              <a:t>Simple microscope</a:t>
            </a:r>
          </a:p>
          <a:p>
            <a:r>
              <a:rPr lang="en-US" sz="2400" dirty="0"/>
              <a:t>Compound microscope</a:t>
            </a:r>
          </a:p>
          <a:p>
            <a:r>
              <a:rPr lang="en-US" sz="2400" dirty="0"/>
              <a:t>Electron microscope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119687"/>
            <a:ext cx="1536181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COMPOUND  MICROSCOPE</a:t>
            </a:r>
          </a:p>
        </p:txBody>
      </p:sp>
      <p:pic>
        <p:nvPicPr>
          <p:cNvPr id="3074" name="Picture 2" descr="C:\Users\FNSCB\Desktop\compound microsco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248400" cy="4876565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867165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350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 THE FUNDAMENTAL UNIT OF LIFE </vt:lpstr>
      <vt:lpstr>PowerPoint Presentation</vt:lpstr>
      <vt:lpstr>PowerPoint Presentation</vt:lpstr>
      <vt:lpstr>PowerPoint Presentation</vt:lpstr>
      <vt:lpstr> DISCOVERY OF CELL                                   </vt:lpstr>
      <vt:lpstr>SELF DESIGNED MICROSCOPE BY ROBERT HOOKE</vt:lpstr>
      <vt:lpstr>PowerPoint Presentation</vt:lpstr>
      <vt:lpstr> MICROSCOPES</vt:lpstr>
      <vt:lpstr>COMPOUND  MICROSCOPE</vt:lpstr>
      <vt:lpstr> IMAGE FORMED BY A COMPOUND MICROSCOPE</vt:lpstr>
      <vt:lpstr>PowerPoint Presentation</vt:lpstr>
      <vt:lpstr>CELL THEORY</vt:lpstr>
      <vt:lpstr>HOME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FUNDAMENTAL UNIT OF LIFE </dc:title>
  <dc:creator>FNSCB</dc:creator>
  <cp:lastModifiedBy>DEBASHISH BALA</cp:lastModifiedBy>
  <cp:revision>32</cp:revision>
  <dcterms:created xsi:type="dcterms:W3CDTF">2020-09-28T07:13:23Z</dcterms:created>
  <dcterms:modified xsi:type="dcterms:W3CDTF">2022-12-03T03:55:31Z</dcterms:modified>
</cp:coreProperties>
</file>