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4" r:id="rId2"/>
    <p:sldId id="257" r:id="rId3"/>
    <p:sldId id="360" r:id="rId4"/>
    <p:sldId id="313" r:id="rId5"/>
    <p:sldId id="358" r:id="rId6"/>
    <p:sldId id="357" r:id="rId7"/>
    <p:sldId id="356" r:id="rId8"/>
    <p:sldId id="35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5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F38AA-D759-467E-BE87-7723D8C922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C5BA84-72A1-4372-AA97-626544AC31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DD90E4-58A0-4591-A2AD-7AD9310B0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B2728-14E4-46E9-BDDD-7113DCDF8B0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3D951-C283-4141-B34C-CE8618A89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1C431-1A33-4803-8979-0CE9FEEA8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2E16B-B41B-4250-979A-C9EED4CE02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04130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35C63-F28F-4A7C-9109-CBE3A6C01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4B204A-7E46-41EC-BF86-431442908E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2F8031-DCBA-4CA1-8106-0600F2ACD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B2728-14E4-46E9-BDDD-7113DCDF8B0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A2F2C-BF1F-4F28-89DD-E52742533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6DD6FE-A096-44FE-9C9D-D1E5BFBA7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2E16B-B41B-4250-979A-C9EED4CE02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2638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D9C044-FB24-419F-BF4A-39656D9EA0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7194EA-3AEF-47DE-BB11-CF679E977D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32E911-834E-4F5B-9B10-F46B152C2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B2728-14E4-46E9-BDDD-7113DCDF8B0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1DDC8-8E29-4629-94FB-C0D79C1B9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1EB5C9-66F5-4553-BFD9-F7697A1C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2E16B-B41B-4250-979A-C9EED4CE02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3957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F7088-E2A9-4B55-984D-46C9B8394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5F1CE-6920-4EAA-A81C-216F2ED21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FA2D9-9D36-4F87-A01B-65BDD1E1C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B2728-14E4-46E9-BDDD-7113DCDF8B0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7AFAB1-A1C5-47D0-A979-283A5B533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4C6AB3-C744-4882-A497-BBB97731D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2E16B-B41B-4250-979A-C9EED4CE02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1190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588EF-4ECC-41B1-A1DC-15113E6E5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C60A24-49E2-4820-9AEE-353234DDA5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6C69AF-D00F-45C9-B953-227405A77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B2728-14E4-46E9-BDDD-7113DCDF8B0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360CB5-2C6B-40EE-93FF-4B839FF2D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796EE7-C2BA-4734-B070-A62A64BF0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2E16B-B41B-4250-979A-C9EED4CE02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5121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636A0-7A48-449C-A3A1-D90F147F9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1C667E-6EB4-461C-8CC3-419F96E682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98E283-0B82-4E8A-B0AC-10DC47BA54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88B3CD-60AA-44AE-968F-E48C7F5DC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B2728-14E4-46E9-BDDD-7113DCDF8B0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FECC8B-2AD4-451E-8E99-B0E3F6B81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853205-48EA-4876-8E09-E10CD3040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2E16B-B41B-4250-979A-C9EED4CE02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18525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2FD2A-3E8F-48FB-B03E-911DD7804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8BBEEB-4CAF-4E27-8E9B-D89CD532F9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53DB48-4E20-4617-80AA-5207FEB67F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5BA62A-4197-40EA-A70C-2012971DF5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4E336E-7DCD-4499-AF20-46A23B9008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012140-742B-4364-B708-0E080F39D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B2728-14E4-46E9-BDDD-7113DCDF8B0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66D6E7-6335-43D8-8F1B-BE7DAF0B4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A5AF42-A9E8-4B1F-9A48-6F06F0458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2E16B-B41B-4250-979A-C9EED4CE02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5084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7180E-D710-434B-B9D1-62C1CF1CE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83F309-9853-458F-B687-0BEEA6AEE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B2728-14E4-46E9-BDDD-7113DCDF8B0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2ECA22-6836-43ED-8A4B-1DBF5AC98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8B3AAC-564E-4194-913A-A011793A3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2E16B-B41B-4250-979A-C9EED4CE02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5813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A30B17-5DEA-4D8C-99EF-41EF6E077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B2728-14E4-46E9-BDDD-7113DCDF8B0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E502B2-DB0B-437A-BF13-285D7377B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3FF954-73EA-4AE8-AEC5-991DE785D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2E16B-B41B-4250-979A-C9EED4CE02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5035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B67BD-4E5E-405F-8BF7-3CD2B770B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91682-4141-4601-AC2B-C531029B8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04233A-E873-48DB-8C7E-9CB73358D9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B6C1E2-84B8-4EA1-8304-A7DD086C7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B2728-14E4-46E9-BDDD-7113DCDF8B0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BBCC43-7F86-4822-ADA0-3CA1414BE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106E92-39FD-433B-81F3-4A61CE224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2E16B-B41B-4250-979A-C9EED4CE02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704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5ED9E-B72C-44AB-8C3D-9B4EF5EA1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33E604-D7F4-4D4A-A457-BC18B0E17D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741F46-85E6-4E04-B1C9-C42B75CEAE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87BD15-086B-4ED8-B99B-15556C471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B2728-14E4-46E9-BDDD-7113DCDF8B0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102D45-4D4B-4A5E-851F-CC15E7EDF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2C2506-EF87-4FF8-A70E-45E398122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2E16B-B41B-4250-979A-C9EED4CE02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8642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E6D62D-7601-404C-870F-90AC3E7ED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2232C-B0BB-4916-AEDA-0DA730BEB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3B380A-5395-440A-BC28-8E33CB4F08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B2728-14E4-46E9-BDDD-7113DCDF8B0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9B402-716C-4BD1-A6CB-E4D3F9B6EA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998BA-03C9-40E9-8012-A8D016DBA5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2E16B-B41B-4250-979A-C9EED4CE02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0339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7xDe2K8UFG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0BAADA1-5BC4-49C8-8587-AE53A5AFD7B5}"/>
              </a:ext>
            </a:extLst>
          </p:cNvPr>
          <p:cNvSpPr txBox="1"/>
          <p:nvPr/>
        </p:nvSpPr>
        <p:spPr>
          <a:xfrm>
            <a:off x="2280790" y="1924919"/>
            <a:ext cx="609777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LIFE PROCESSES.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                    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                         </a:t>
            </a:r>
            <a:r>
              <a:rPr lang="en-US" sz="2400" dirty="0"/>
              <a:t>SUBJECT:BIOLOGY </a:t>
            </a:r>
          </a:p>
          <a:p>
            <a:r>
              <a:rPr lang="en-US" sz="2400" dirty="0"/>
              <a:t>                              CHAPTER:6.</a:t>
            </a:r>
          </a:p>
          <a:p>
            <a:r>
              <a:rPr lang="en-US" sz="2400" dirty="0"/>
              <a:t>                     EXCRETION IN   PLANTS</a:t>
            </a:r>
          </a:p>
          <a:p>
            <a:r>
              <a:rPr lang="en-US" sz="2400" dirty="0"/>
              <a:t>                                 PERIOD-12</a:t>
            </a:r>
          </a:p>
        </p:txBody>
      </p:sp>
      <p:pic>
        <p:nvPicPr>
          <p:cNvPr id="8" name="Picture 2" descr="https://lh6.googleusercontent.com/YnAKMN6Q_N49S3m2OrAAFzj82EoqJGvBx9mjxw0X0MSFyXvzp-LTzQJPk_2uQbwFzY9FsMlCgyLHQfP7IAJJ2ixgeg0WUCatowkdw-KIFt75BUaM5nm1BLo1B9FJ-OVv1G0avlTsV59-6wLuYQ">
            <a:extLst>
              <a:ext uri="{FF2B5EF4-FFF2-40B4-BE49-F238E27FC236}">
                <a16:creationId xmlns:a16="http://schemas.microsoft.com/office/drawing/2014/main" id="{7843A3BA-330B-4B2B-9863-38FAC6098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857" y="4997302"/>
            <a:ext cx="11974285" cy="1860698"/>
          </a:xfrm>
          <a:prstGeom prst="rect">
            <a:avLst/>
          </a:prstGeom>
          <a:noFill/>
        </p:spPr>
      </p:pic>
      <p:pic>
        <p:nvPicPr>
          <p:cNvPr id="5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A216F2DC-10BD-40DD-A1DB-6E2DF68011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30968" y="338328"/>
            <a:ext cx="1524000" cy="946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49096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31341" y="322135"/>
            <a:ext cx="8101965" cy="2087751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R="137160" algn="ctr">
              <a:spcBef>
                <a:spcPts val="680"/>
              </a:spcBef>
              <a:tabLst>
                <a:tab pos="1414780" algn="l"/>
              </a:tabLst>
            </a:pP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LEARNING	</a:t>
            </a:r>
            <a:r>
              <a:rPr sz="2400" spc="-10" dirty="0">
                <a:solidFill>
                  <a:srgbClr val="FF0000"/>
                </a:solidFill>
                <a:latin typeface="Calibri"/>
                <a:cs typeface="Calibri"/>
              </a:rPr>
              <a:t>OBJECTIVE</a:t>
            </a:r>
            <a:endParaRPr sz="2400" dirty="0">
              <a:latin typeface="Calibri"/>
              <a:cs typeface="Calibri"/>
            </a:endParaRPr>
          </a:p>
          <a:p>
            <a:pPr marL="356870" marR="153035" indent="-344805">
              <a:spcBef>
                <a:spcPts val="580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dirty="0">
                <a:latin typeface="Calibri"/>
                <a:cs typeface="Calibri"/>
              </a:rPr>
              <a:t>Student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will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able</a:t>
            </a:r>
            <a:r>
              <a:rPr sz="2400" spc="-10" dirty="0">
                <a:latin typeface="Calibri"/>
                <a:cs typeface="Calibri"/>
              </a:rPr>
              <a:t> to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apprise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importance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lang="en-US" sz="2400" spc="-5" dirty="0">
                <a:latin typeface="Calibri"/>
                <a:cs typeface="Calibri"/>
              </a:rPr>
              <a:t>of excretion in plants </a:t>
            </a:r>
            <a:r>
              <a:rPr sz="2400" spc="-5" dirty="0">
                <a:latin typeface="Calibri"/>
                <a:cs typeface="Calibri"/>
              </a:rPr>
              <a:t>.</a:t>
            </a:r>
            <a:endParaRPr sz="2400" dirty="0">
              <a:latin typeface="Calibri"/>
              <a:cs typeface="Calibri"/>
            </a:endParaRPr>
          </a:p>
          <a:p>
            <a:pPr marL="356870" marR="681990" indent="-344805">
              <a:spcBef>
                <a:spcPts val="575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400" dirty="0">
                <a:latin typeface="Calibri"/>
                <a:cs typeface="Calibri"/>
              </a:rPr>
              <a:t>Student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will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able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to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analyze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deferent</a:t>
            </a:r>
            <a:r>
              <a:rPr lang="en-US" sz="2400" spc="-5" dirty="0">
                <a:latin typeface="Calibri"/>
                <a:cs typeface="Calibri"/>
              </a:rPr>
              <a:t> excretory product of plants 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43480" y="3053080"/>
            <a:ext cx="2438400" cy="2438400"/>
          </a:xfrm>
          <a:prstGeom prst="rect">
            <a:avLst/>
          </a:prstGeom>
        </p:spPr>
      </p:pic>
      <p:pic>
        <p:nvPicPr>
          <p:cNvPr id="5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E3A53A9D-901C-4EB9-9AC5-92F522A283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30968" y="338328"/>
            <a:ext cx="1524000" cy="946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E5EED1E-DCA4-4A34-91A7-754B5AAB2BCD}"/>
              </a:ext>
            </a:extLst>
          </p:cNvPr>
          <p:cNvSpPr txBox="1"/>
          <p:nvPr/>
        </p:nvSpPr>
        <p:spPr>
          <a:xfrm>
            <a:off x="130302" y="1452276"/>
            <a:ext cx="11875770" cy="18940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54330" lvl="0">
              <a:lnSpc>
                <a:spcPct val="102000"/>
              </a:lnSpc>
              <a:spcBef>
                <a:spcPts val="770"/>
              </a:spcBef>
              <a:spcAft>
                <a:spcPts val="0"/>
              </a:spcAft>
              <a:buSzPts val="1200"/>
              <a:tabLst>
                <a:tab pos="462915" algn="l"/>
              </a:tabLst>
            </a:pPr>
            <a:r>
              <a:rPr lang="en-US" sz="1800" b="1" spc="-5" dirty="0">
                <a:solidFill>
                  <a:srgbClr val="FF0000"/>
                </a:solidFill>
                <a:latin typeface="Calibri"/>
                <a:cs typeface="Calibri"/>
              </a:rPr>
              <a:t>                                                                                         </a:t>
            </a:r>
            <a:r>
              <a:rPr lang="en-US" sz="2400" b="1" spc="-5" dirty="0">
                <a:solidFill>
                  <a:srgbClr val="FF0000"/>
                </a:solidFill>
                <a:latin typeface="Calibri"/>
                <a:cs typeface="Calibri"/>
              </a:rPr>
              <a:t>WARM UP QUESTIONS</a:t>
            </a:r>
            <a:endParaRPr lang="en-US" sz="2400" spc="-1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354330" lvl="0">
              <a:lnSpc>
                <a:spcPct val="102000"/>
              </a:lnSpc>
              <a:spcBef>
                <a:spcPts val="770"/>
              </a:spcBef>
              <a:spcAft>
                <a:spcPts val="0"/>
              </a:spcAft>
              <a:buSzPts val="1200"/>
              <a:tabLst>
                <a:tab pos="462915" algn="l"/>
              </a:tabLst>
            </a:pPr>
            <a:r>
              <a:rPr lang="en-US" sz="2400" dirty="0"/>
              <a:t>1.What are the methods used by plants to get rid of excretory products?</a:t>
            </a:r>
          </a:p>
          <a:p>
            <a:pPr marR="354330" lvl="0">
              <a:lnSpc>
                <a:spcPct val="102000"/>
              </a:lnSpc>
              <a:spcBef>
                <a:spcPts val="770"/>
              </a:spcBef>
              <a:spcAft>
                <a:spcPts val="0"/>
              </a:spcAft>
              <a:buSzPts val="1200"/>
              <a:tabLst>
                <a:tab pos="462915" algn="l"/>
              </a:tabLst>
            </a:pPr>
            <a:r>
              <a:rPr lang="en-US" sz="2400" dirty="0"/>
              <a:t> 2. Name the waste products stored in the old xylem of many plants. </a:t>
            </a:r>
          </a:p>
          <a:p>
            <a:pPr marR="354330" lvl="0">
              <a:lnSpc>
                <a:spcPct val="102000"/>
              </a:lnSpc>
              <a:spcBef>
                <a:spcPts val="770"/>
              </a:spcBef>
              <a:spcAft>
                <a:spcPts val="0"/>
              </a:spcAft>
              <a:buSzPts val="1200"/>
              <a:tabLst>
                <a:tab pos="462915" algn="l"/>
              </a:tabLst>
            </a:pPr>
            <a:r>
              <a:rPr lang="en-US" sz="2400" dirty="0"/>
              <a:t>3. Name any two waste products produced by the plants.</a:t>
            </a:r>
            <a:endParaRPr lang="en-US" sz="2400" spc="-1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8A3F8C68-2501-41D1-9B1A-CDF3D53D65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35342" y="335280"/>
            <a:ext cx="1447800" cy="808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25393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7BE83-62A0-0D48-8E92-5DFCFB70B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" y="223521"/>
            <a:ext cx="11419840" cy="5953442"/>
          </a:xfrm>
        </p:spPr>
        <p:txBody>
          <a:bodyPr>
            <a:normAutofit/>
          </a:bodyPr>
          <a:lstStyle/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r>
              <a:rPr lang="en-IN" sz="2000" dirty="0"/>
              <a:t>T</a:t>
            </a:r>
            <a:r>
              <a:rPr lang="en-US" sz="2000" dirty="0"/>
              <a:t>he gaseous wastes, oxygen, carbon dioxide and water </a:t>
            </a:r>
            <a:r>
              <a:rPr lang="en-US" sz="2000" dirty="0" err="1"/>
              <a:t>vapour</a:t>
            </a:r>
            <a:r>
              <a:rPr lang="en-US" sz="2000" dirty="0"/>
              <a:t> are removed through</a:t>
            </a:r>
            <a:r>
              <a:rPr lang="en-IN" sz="2000" dirty="0"/>
              <a:t> </a:t>
            </a:r>
            <a:r>
              <a:rPr lang="en-US" sz="2000" dirty="0"/>
              <a:t>stomata of leaves and lenticels of </a:t>
            </a:r>
            <a:r>
              <a:rPr lang="en-US" sz="2000" dirty="0" err="1"/>
              <a:t>stems.Some</a:t>
            </a:r>
            <a:r>
              <a:rPr lang="en-US" sz="2000" dirty="0"/>
              <a:t> waste products collect in the leaves and bark of trees. When the leaves and bar</a:t>
            </a:r>
            <a:r>
              <a:rPr lang="en-IN" sz="2000" dirty="0"/>
              <a:t>k </a:t>
            </a:r>
            <a:r>
              <a:rPr lang="en-US" sz="2000" dirty="0"/>
              <a:t>are shed, the wastes are eliminated. </a:t>
            </a:r>
          </a:p>
          <a:p>
            <a:r>
              <a:rPr lang="en-US" sz="2000" dirty="0"/>
              <a:t>Some waste products are rendered harmless and then stored in the plant body as solid bodies. </a:t>
            </a:r>
            <a:r>
              <a:rPr lang="en-US" sz="2000" dirty="0" err="1"/>
              <a:t>Raphides</a:t>
            </a:r>
            <a:r>
              <a:rPr lang="en-US" sz="2000" dirty="0"/>
              <a:t>, tannins, resins, gum, rubber and essential oils are some such wastes.</a:t>
            </a:r>
          </a:p>
        </p:txBody>
      </p:sp>
      <p:pic>
        <p:nvPicPr>
          <p:cNvPr id="1030" name="Picture 6" descr="Excretion In Plants : Notes on Biology For Class 10th - Edusaint">
            <a:extLst>
              <a:ext uri="{FF2B5EF4-FFF2-40B4-BE49-F238E27FC236}">
                <a16:creationId xmlns:a16="http://schemas.microsoft.com/office/drawing/2014/main" id="{61D9C9B7-5455-4A44-91CD-FEBFC97EF5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352" y="150685"/>
            <a:ext cx="6599508" cy="3116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58AEDFA0-2924-4F4F-926E-8985F8D335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02240" y="329184"/>
            <a:ext cx="1524000" cy="946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42046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xcretion in Plants -Transpiration and Excretory Products">
            <a:extLst>
              <a:ext uri="{FF2B5EF4-FFF2-40B4-BE49-F238E27FC236}">
                <a16:creationId xmlns:a16="http://schemas.microsoft.com/office/drawing/2014/main" id="{2C3A947E-2E0C-4A2D-A9DC-1C9298E8775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3880" y="1461348"/>
            <a:ext cx="5562600" cy="4004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B5DA221A-C2C4-4A45-B7BE-B89A65DC71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02240" y="329184"/>
            <a:ext cx="1524000" cy="946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65463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D1C2E-3861-4740-B526-192B76304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hlinkClick r:id="rId2"/>
              </a:rPr>
              <a:t>https://www.youtube.com/watch?v=7xDe2K8UFGM</a:t>
            </a:r>
            <a:r>
              <a:rPr lang="en-IN" dirty="0"/>
              <a:t> </a:t>
            </a:r>
          </a:p>
        </p:txBody>
      </p:sp>
      <p:pic>
        <p:nvPicPr>
          <p:cNvPr id="5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EB962C0B-C6AD-467B-8364-DE0A10E057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02240" y="329184"/>
            <a:ext cx="1524000" cy="946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26730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D98C8-C86C-4C54-8E0B-9D9E94B65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kern="0" dirty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HOME</a:t>
            </a:r>
            <a:r>
              <a:rPr lang="en-US" sz="2400" b="1" kern="0" spc="-55" dirty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 </a:t>
            </a:r>
            <a:r>
              <a:rPr lang="en-US" sz="2400" b="1" kern="0" dirty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ASSIGNMENT</a:t>
            </a:r>
            <a:br>
              <a:rPr lang="en-IN" sz="2400" kern="0" dirty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</a:b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04DE8-4A7B-4F9C-9CCF-CDCFBE957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000" dirty="0"/>
              <a:t>In box Question - 2 </a:t>
            </a:r>
            <a:r>
              <a:rPr lang="en-IN" sz="2000" dirty="0" err="1"/>
              <a:t>Pg</a:t>
            </a:r>
            <a:r>
              <a:rPr lang="en-IN" sz="2000" dirty="0"/>
              <a:t> No-112 .</a:t>
            </a:r>
          </a:p>
        </p:txBody>
      </p:sp>
      <p:pic>
        <p:nvPicPr>
          <p:cNvPr id="5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D213BD3E-89C3-426B-AE17-9855B92010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02240" y="329184"/>
            <a:ext cx="1524000" cy="946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90689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C5FF-EDAC-4A80-9FA9-593916F90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      </a:t>
            </a:r>
            <a:r>
              <a:rPr lang="en-US" dirty="0">
                <a:solidFill>
                  <a:srgbClr val="FF0000"/>
                </a:solidFill>
              </a:rPr>
              <a:t>THANKING YOU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                        ODM EDUCATIONAL GROUP.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E5C28F56-23A9-41B8-B2A3-D94ECB3628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02240" y="329184"/>
            <a:ext cx="1524000" cy="946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65088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212</Words>
  <Application>Microsoft Office PowerPoint</Application>
  <PresentationFormat>Widescreen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MT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HOME ASSIGNMENT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DEBASHISH BALA</dc:creator>
  <cp:lastModifiedBy>DEBASHISH BALA</cp:lastModifiedBy>
  <cp:revision>22</cp:revision>
  <dcterms:created xsi:type="dcterms:W3CDTF">2021-03-22T19:06:33Z</dcterms:created>
  <dcterms:modified xsi:type="dcterms:W3CDTF">2021-12-18T08:06:20Z</dcterms:modified>
</cp:coreProperties>
</file>