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54" r:id="rId2"/>
    <p:sldId id="257" r:id="rId3"/>
    <p:sldId id="360" r:id="rId4"/>
    <p:sldId id="305" r:id="rId5"/>
    <p:sldId id="307" r:id="rId6"/>
    <p:sldId id="357" r:id="rId7"/>
    <p:sldId id="356" r:id="rId8"/>
    <p:sldId id="35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5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30ADAB-E780-4CD7-A85F-A282A923CAD5}" type="datetimeFigureOut">
              <a:rPr lang="en-IN" smtClean="0"/>
              <a:t>18-12-2021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E3769E-E4BB-4C96-8816-251EF1657679}" type="slidenum">
              <a:rPr lang="en-IN" smtClean="0"/>
              <a:t>‹#›</a:t>
            </a:fld>
            <a:endParaRPr lang="en-IN"/>
          </a:p>
        </p:txBody>
      </p:sp>
    </p:spTree>
    <p:extLst>
      <p:ext uri="{BB962C8B-B14F-4D97-AF65-F5344CB8AC3E}">
        <p14:creationId xmlns:p14="http://schemas.microsoft.com/office/powerpoint/2010/main" val="3524223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98ABE-31FA-4E59-9ADA-B053EABB79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002FFF1-19C5-459B-82B6-C8019F8F3A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36CD09E-98E8-4E5D-BB97-B60C498B1EA2}"/>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5" name="Footer Placeholder 4">
            <a:extLst>
              <a:ext uri="{FF2B5EF4-FFF2-40B4-BE49-F238E27FC236}">
                <a16:creationId xmlns:a16="http://schemas.microsoft.com/office/drawing/2014/main" id="{D67E3203-9828-4A9D-B274-3BE8D785A57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24CC19A-BF75-442B-B359-A5A84DD44868}"/>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163794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05556-25F3-4F9F-8BA8-DE73BD87380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8386863-95A6-4BF6-8B00-70A9EF4F91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390B921-6E80-4927-8F6E-6E39241A2079}"/>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5" name="Footer Placeholder 4">
            <a:extLst>
              <a:ext uri="{FF2B5EF4-FFF2-40B4-BE49-F238E27FC236}">
                <a16:creationId xmlns:a16="http://schemas.microsoft.com/office/drawing/2014/main" id="{6A6B77B1-043C-414E-989C-87F0E069910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11358C2-3293-4B74-9BF0-D729D52103B1}"/>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128016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B360B0-21AB-45DC-B54A-BACCB866FFA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A60DBA1-7812-487F-9F6E-683AB33BD1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3C00151-EE59-49C7-827C-A8B8D25C9AA0}"/>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5" name="Footer Placeholder 4">
            <a:extLst>
              <a:ext uri="{FF2B5EF4-FFF2-40B4-BE49-F238E27FC236}">
                <a16:creationId xmlns:a16="http://schemas.microsoft.com/office/drawing/2014/main" id="{7AB08E63-69BE-4148-9B31-0D582D96340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B434DF5-153F-4149-BE2F-752EF342D3FE}"/>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117268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EE3E7-EDD7-4690-88C1-440ABDC7B62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9A5D8C4-A5DC-4587-B37B-0D6FB3F75B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DBDC118-DFE6-4355-B80B-0661835634FB}"/>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5" name="Footer Placeholder 4">
            <a:extLst>
              <a:ext uri="{FF2B5EF4-FFF2-40B4-BE49-F238E27FC236}">
                <a16:creationId xmlns:a16="http://schemas.microsoft.com/office/drawing/2014/main" id="{5D37AB17-EA8E-4B0E-A67B-5F0707939C0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7016E40-74E2-4956-A7B8-E46DCE35616B}"/>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334602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69896-5A8B-4B21-8E85-A746B56F87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D8FAC01-1521-4636-B9C2-50CE5BA8D4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69FF55E-D02B-47E5-ADBA-3B0527CCE9C4}"/>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5" name="Footer Placeholder 4">
            <a:extLst>
              <a:ext uri="{FF2B5EF4-FFF2-40B4-BE49-F238E27FC236}">
                <a16:creationId xmlns:a16="http://schemas.microsoft.com/office/drawing/2014/main" id="{8DA73A5F-04D9-4DD4-A2A7-DE4629FF2BC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35F61A2-EC8F-495A-A678-23FAE8E52852}"/>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2262296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8316D-442A-400D-BACB-ECBB2A50E4A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0CF7AEF-6B98-4097-8BCB-EB9438BC80D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83362E5-8263-4AD2-A750-4170D07CFF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AE819A6-8711-44DE-85A0-D007C24BE880}"/>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6" name="Footer Placeholder 5">
            <a:extLst>
              <a:ext uri="{FF2B5EF4-FFF2-40B4-BE49-F238E27FC236}">
                <a16:creationId xmlns:a16="http://schemas.microsoft.com/office/drawing/2014/main" id="{106D661F-672A-487F-B8F9-0B204E71D3D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A4A39DA-D13C-43D8-8200-C12472BEBD68}"/>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3066105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49AE5-E736-4ACC-A804-03146D8146B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A03548C-BBD8-4457-A389-47954F3480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F70765-D827-4246-A116-2D90F11205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4DF9F8E-3650-4E42-A035-F8F4B22EF5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A7B672-C4B4-4253-81E1-D9F96A4E28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0F5DFE0-5BC5-47D1-ADBD-282EC02409F3}"/>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8" name="Footer Placeholder 7">
            <a:extLst>
              <a:ext uri="{FF2B5EF4-FFF2-40B4-BE49-F238E27FC236}">
                <a16:creationId xmlns:a16="http://schemas.microsoft.com/office/drawing/2014/main" id="{079C1B2D-BBC9-427D-89E2-1A603970ED97}"/>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17674439-7643-40FB-A63A-F4867F1000AB}"/>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1957215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ADC80-FD06-4378-825A-7DB9BC90C8C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DCA5EC6-084B-4DCA-B5FE-25207E04E331}"/>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4" name="Footer Placeholder 3">
            <a:extLst>
              <a:ext uri="{FF2B5EF4-FFF2-40B4-BE49-F238E27FC236}">
                <a16:creationId xmlns:a16="http://schemas.microsoft.com/office/drawing/2014/main" id="{E2F032F9-C9DF-4049-A33D-8FF0C693DBA5}"/>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830B564-ACAA-47EE-8FF2-81F63FCFAA1E}"/>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4095646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94C964-EB3B-4E14-9C37-30344B977EA5}"/>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3" name="Footer Placeholder 2">
            <a:extLst>
              <a:ext uri="{FF2B5EF4-FFF2-40B4-BE49-F238E27FC236}">
                <a16:creationId xmlns:a16="http://schemas.microsoft.com/office/drawing/2014/main" id="{3B786F92-B0A8-475D-9A55-190B70E73AE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43519AF-635C-412A-93E2-555C8EC991A2}"/>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974034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9FE56-3B09-4B11-9EC0-3D5C7BCC12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4B32CE6-31CB-44AD-B68B-80A0C2670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16225EAB-4D86-44CF-B2C0-59C2A5C55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0A3338-6E66-4C29-A65E-DA194D98CD27}"/>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6" name="Footer Placeholder 5">
            <a:extLst>
              <a:ext uri="{FF2B5EF4-FFF2-40B4-BE49-F238E27FC236}">
                <a16:creationId xmlns:a16="http://schemas.microsoft.com/office/drawing/2014/main" id="{D702AE91-003C-4983-BF6A-758E05622BC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571CA03-0C2F-41BF-8A57-DB59BA68A5D5}"/>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888606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0E7AC-AEBF-4312-A4B9-328458EDDC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3BEFC73-95BF-4090-9728-A525253ACD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B0F609D-D0D3-41B2-A2B7-AE20ED04A9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1E407-F8E9-499B-9392-FF0C4DCCD7F6}"/>
              </a:ext>
            </a:extLst>
          </p:cNvPr>
          <p:cNvSpPr>
            <a:spLocks noGrp="1"/>
          </p:cNvSpPr>
          <p:nvPr>
            <p:ph type="dt" sz="half" idx="10"/>
          </p:nvPr>
        </p:nvSpPr>
        <p:spPr/>
        <p:txBody>
          <a:bodyPr/>
          <a:lstStyle/>
          <a:p>
            <a:fld id="{297D55B7-FAFF-4743-A6B4-68C97085F1F6}" type="datetimeFigureOut">
              <a:rPr lang="en-IN" smtClean="0"/>
              <a:t>18-12-2021</a:t>
            </a:fld>
            <a:endParaRPr lang="en-IN"/>
          </a:p>
        </p:txBody>
      </p:sp>
      <p:sp>
        <p:nvSpPr>
          <p:cNvPr id="6" name="Footer Placeholder 5">
            <a:extLst>
              <a:ext uri="{FF2B5EF4-FFF2-40B4-BE49-F238E27FC236}">
                <a16:creationId xmlns:a16="http://schemas.microsoft.com/office/drawing/2014/main" id="{DDF23F3B-874D-42CB-BEE1-1476DF84EAF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0AA500C-8268-48BF-93F7-25B29C34D026}"/>
              </a:ext>
            </a:extLst>
          </p:cNvPr>
          <p:cNvSpPr>
            <a:spLocks noGrp="1"/>
          </p:cNvSpPr>
          <p:nvPr>
            <p:ph type="sldNum" sz="quarter" idx="12"/>
          </p:nvPr>
        </p:nvSpPr>
        <p:spPr/>
        <p:txBody>
          <a:bodyPr/>
          <a:lstStyle/>
          <a:p>
            <a:fld id="{5D697595-F3F3-4EB7-8774-3F8B3C15DF49}" type="slidenum">
              <a:rPr lang="en-IN" smtClean="0"/>
              <a:t>‹#›</a:t>
            </a:fld>
            <a:endParaRPr lang="en-IN"/>
          </a:p>
        </p:txBody>
      </p:sp>
    </p:spTree>
    <p:extLst>
      <p:ext uri="{BB962C8B-B14F-4D97-AF65-F5344CB8AC3E}">
        <p14:creationId xmlns:p14="http://schemas.microsoft.com/office/powerpoint/2010/main" val="3273687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DA987A-8BD1-407E-A697-7E1637B20D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0625DC4-A756-462D-B067-E022C988AA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6F63CFA-1FB1-4770-827F-EC4D7B1DD9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7D55B7-FAFF-4743-A6B4-68C97085F1F6}" type="datetimeFigureOut">
              <a:rPr lang="en-IN" smtClean="0"/>
              <a:t>18-12-2021</a:t>
            </a:fld>
            <a:endParaRPr lang="en-IN"/>
          </a:p>
        </p:txBody>
      </p:sp>
      <p:sp>
        <p:nvSpPr>
          <p:cNvPr id="5" name="Footer Placeholder 4">
            <a:extLst>
              <a:ext uri="{FF2B5EF4-FFF2-40B4-BE49-F238E27FC236}">
                <a16:creationId xmlns:a16="http://schemas.microsoft.com/office/drawing/2014/main" id="{5C8B330F-ADE7-427A-8FAC-D0FA92C58B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03BDDA7-B68F-47EF-AAE5-B2F1E8F139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697595-F3F3-4EB7-8774-3F8B3C15DF49}" type="slidenum">
              <a:rPr lang="en-IN" smtClean="0"/>
              <a:t>‹#›</a:t>
            </a:fld>
            <a:endParaRPr lang="en-IN"/>
          </a:p>
        </p:txBody>
      </p:sp>
    </p:spTree>
    <p:extLst>
      <p:ext uri="{BB962C8B-B14F-4D97-AF65-F5344CB8AC3E}">
        <p14:creationId xmlns:p14="http://schemas.microsoft.com/office/powerpoint/2010/main" val="1593750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EhnRhfFLyO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0BAADA1-5BC4-49C8-8587-AE53A5AFD7B5}"/>
              </a:ext>
            </a:extLst>
          </p:cNvPr>
          <p:cNvSpPr txBox="1"/>
          <p:nvPr/>
        </p:nvSpPr>
        <p:spPr>
          <a:xfrm>
            <a:off x="2709802" y="1860698"/>
            <a:ext cx="6097772" cy="2308324"/>
          </a:xfrm>
          <a:prstGeom prst="rect">
            <a:avLst/>
          </a:prstGeom>
          <a:noFill/>
        </p:spPr>
        <p:txBody>
          <a:bodyPr wrap="square">
            <a:spAutoFit/>
          </a:bodyPr>
          <a:lstStyle/>
          <a:p>
            <a:pPr algn="ctr"/>
            <a:r>
              <a:rPr lang="en-US" sz="2800" dirty="0">
                <a:solidFill>
                  <a:srgbClr val="FF0000"/>
                </a:solidFill>
              </a:rPr>
              <a:t>LIFE PROCESSES.</a:t>
            </a:r>
          </a:p>
          <a:p>
            <a:r>
              <a:rPr lang="en-US" sz="2000" dirty="0">
                <a:solidFill>
                  <a:srgbClr val="FF0000"/>
                </a:solidFill>
              </a:rPr>
              <a:t>                     </a:t>
            </a:r>
            <a:endParaRPr lang="en-US" sz="2400" dirty="0">
              <a:solidFill>
                <a:srgbClr val="FF0000"/>
              </a:solidFill>
            </a:endParaRPr>
          </a:p>
          <a:p>
            <a:r>
              <a:rPr lang="en-US" sz="2400" dirty="0">
                <a:solidFill>
                  <a:srgbClr val="FF0000"/>
                </a:solidFill>
              </a:rPr>
              <a:t>                         </a:t>
            </a:r>
            <a:r>
              <a:rPr lang="en-US" sz="2400" dirty="0"/>
              <a:t>SUBJECT:BIOLOGY </a:t>
            </a:r>
          </a:p>
          <a:p>
            <a:r>
              <a:rPr lang="en-US" sz="2400" dirty="0"/>
              <a:t>                              CHAPTER:6.</a:t>
            </a:r>
          </a:p>
          <a:p>
            <a:r>
              <a:rPr lang="en-US" sz="2400" dirty="0"/>
              <a:t>               EXCRETION IN HUMAN BEINGS</a:t>
            </a:r>
          </a:p>
          <a:p>
            <a:r>
              <a:rPr lang="en-US" sz="2400" dirty="0"/>
              <a:t>                                 PERIOD-10</a:t>
            </a:r>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2"/>
          <a:srcRect/>
          <a:stretch>
            <a:fillRect/>
          </a:stretch>
        </p:blipFill>
        <p:spPr bwMode="auto">
          <a:xfrm>
            <a:off x="108857" y="4997302"/>
            <a:ext cx="11974285" cy="1860698"/>
          </a:xfrm>
          <a:prstGeom prst="rect">
            <a:avLst/>
          </a:prstGeom>
          <a:noFill/>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01AB0E4A-0CE0-47EF-A896-B8FC2581B7D7}"/>
              </a:ext>
            </a:extLst>
          </p:cNvPr>
          <p:cNvPicPr>
            <a:picLocks noChangeAspect="1" noChangeArrowheads="1"/>
          </p:cNvPicPr>
          <p:nvPr/>
        </p:nvPicPr>
        <p:blipFill>
          <a:blip r:embed="rId3" cstate="print"/>
          <a:srcRect/>
          <a:stretch>
            <a:fillRect/>
          </a:stretch>
        </p:blipFill>
        <p:spPr bwMode="auto">
          <a:xfrm>
            <a:off x="10241280" y="283464"/>
            <a:ext cx="1447800" cy="823913"/>
          </a:xfrm>
          <a:prstGeom prst="rect">
            <a:avLst/>
          </a:prstGeom>
          <a:noFill/>
          <a:ln w="9525">
            <a:noFill/>
            <a:miter lim="800000"/>
            <a:headEnd/>
            <a:tailEnd/>
          </a:ln>
        </p:spPr>
      </p:pic>
    </p:spTree>
    <p:extLst>
      <p:ext uri="{BB962C8B-B14F-4D97-AF65-F5344CB8AC3E}">
        <p14:creationId xmlns:p14="http://schemas.microsoft.com/office/powerpoint/2010/main" val="1349096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831340" y="322136"/>
            <a:ext cx="8124190" cy="2534027"/>
          </a:xfrm>
          <a:prstGeom prst="rect">
            <a:avLst/>
          </a:prstGeom>
        </p:spPr>
        <p:txBody>
          <a:bodyPr vert="horz" wrap="square" lIns="0" tIns="86360" rIns="0" bIns="0" rtlCol="0">
            <a:spAutoFit/>
          </a:bodyPr>
          <a:lstStyle/>
          <a:p>
            <a:pPr marR="159385" algn="ctr">
              <a:spcBef>
                <a:spcPts val="680"/>
              </a:spcBef>
              <a:tabLst>
                <a:tab pos="1414780" algn="l"/>
              </a:tabLst>
            </a:pPr>
            <a:r>
              <a:rPr sz="2400" spc="-5" dirty="0">
                <a:solidFill>
                  <a:srgbClr val="FF0000"/>
                </a:solidFill>
                <a:latin typeface="Calibri"/>
                <a:cs typeface="Calibri"/>
              </a:rPr>
              <a:t>LEARNING	</a:t>
            </a:r>
            <a:r>
              <a:rPr sz="2400" spc="-10" dirty="0">
                <a:solidFill>
                  <a:srgbClr val="FF0000"/>
                </a:solidFill>
                <a:latin typeface="Calibri"/>
                <a:cs typeface="Calibri"/>
              </a:rPr>
              <a:t>OBJECTIVE</a:t>
            </a:r>
            <a:endParaRPr sz="2400" dirty="0">
              <a:latin typeface="Calibri"/>
              <a:cs typeface="Calibri"/>
            </a:endParaRPr>
          </a:p>
          <a:p>
            <a:pPr marL="356870" indent="-344805">
              <a:spcBef>
                <a:spcPts val="580"/>
              </a:spcBef>
              <a:buFont typeface="Arial MT"/>
              <a:buChar char="•"/>
              <a:tabLst>
                <a:tab pos="356870" algn="l"/>
                <a:tab pos="357505" algn="l"/>
              </a:tabLst>
            </a:pPr>
            <a:r>
              <a:rPr sz="2400" dirty="0">
                <a:latin typeface="Calibri"/>
                <a:cs typeface="Calibri"/>
              </a:rPr>
              <a:t>Student</a:t>
            </a:r>
            <a:r>
              <a:rPr sz="2400" spc="-60" dirty="0">
                <a:latin typeface="Calibri"/>
                <a:cs typeface="Calibri"/>
              </a:rPr>
              <a:t> </a:t>
            </a:r>
            <a:r>
              <a:rPr sz="2400" spc="-5" dirty="0">
                <a:latin typeface="Calibri"/>
                <a:cs typeface="Calibri"/>
              </a:rPr>
              <a:t>will</a:t>
            </a:r>
            <a:r>
              <a:rPr sz="2400" spc="-20" dirty="0">
                <a:latin typeface="Calibri"/>
                <a:cs typeface="Calibri"/>
              </a:rPr>
              <a:t> </a:t>
            </a:r>
            <a:r>
              <a:rPr sz="2400" dirty="0">
                <a:latin typeface="Calibri"/>
                <a:cs typeface="Calibri"/>
              </a:rPr>
              <a:t>be</a:t>
            </a:r>
            <a:r>
              <a:rPr sz="2400" spc="-10" dirty="0">
                <a:latin typeface="Calibri"/>
                <a:cs typeface="Calibri"/>
              </a:rPr>
              <a:t> </a:t>
            </a:r>
            <a:r>
              <a:rPr sz="2400" dirty="0">
                <a:latin typeface="Calibri"/>
                <a:cs typeface="Calibri"/>
              </a:rPr>
              <a:t>able</a:t>
            </a:r>
            <a:r>
              <a:rPr sz="2400" spc="-15" dirty="0">
                <a:latin typeface="Calibri"/>
                <a:cs typeface="Calibri"/>
              </a:rPr>
              <a:t> </a:t>
            </a:r>
            <a:r>
              <a:rPr sz="2400" spc="-10" dirty="0">
                <a:latin typeface="Calibri"/>
                <a:cs typeface="Calibri"/>
              </a:rPr>
              <a:t>to</a:t>
            </a:r>
            <a:r>
              <a:rPr sz="2400" spc="-40" dirty="0">
                <a:latin typeface="Calibri"/>
                <a:cs typeface="Calibri"/>
              </a:rPr>
              <a:t> </a:t>
            </a:r>
            <a:r>
              <a:rPr sz="2400" spc="-5" dirty="0">
                <a:latin typeface="Calibri"/>
                <a:cs typeface="Calibri"/>
              </a:rPr>
              <a:t>know</a:t>
            </a:r>
            <a:r>
              <a:rPr sz="2400" spc="-25" dirty="0">
                <a:latin typeface="Calibri"/>
                <a:cs typeface="Calibri"/>
              </a:rPr>
              <a:t> </a:t>
            </a:r>
            <a:r>
              <a:rPr sz="2400" dirty="0">
                <a:latin typeface="Calibri"/>
                <a:cs typeface="Calibri"/>
              </a:rPr>
              <a:t>the</a:t>
            </a:r>
            <a:r>
              <a:rPr sz="2400" spc="-15" dirty="0">
                <a:latin typeface="Calibri"/>
                <a:cs typeface="Calibri"/>
              </a:rPr>
              <a:t> </a:t>
            </a:r>
            <a:r>
              <a:rPr sz="2400" spc="-5" dirty="0">
                <a:latin typeface="Calibri"/>
                <a:cs typeface="Calibri"/>
              </a:rPr>
              <a:t>structur</a:t>
            </a:r>
            <a:r>
              <a:rPr lang="en-US" sz="2400" spc="-5" dirty="0">
                <a:latin typeface="Calibri"/>
                <a:cs typeface="Calibri"/>
              </a:rPr>
              <a:t>al and functional unit of kidney.</a:t>
            </a:r>
            <a:endParaRPr sz="2400" dirty="0">
              <a:latin typeface="Calibri"/>
              <a:cs typeface="Calibri"/>
            </a:endParaRPr>
          </a:p>
          <a:p>
            <a:pPr marL="356870" indent="-344805">
              <a:spcBef>
                <a:spcPts val="575"/>
              </a:spcBef>
              <a:buFont typeface="Arial MT"/>
              <a:buChar char="•"/>
              <a:tabLst>
                <a:tab pos="356870" algn="l"/>
                <a:tab pos="357505" algn="l"/>
              </a:tabLst>
            </a:pPr>
            <a:r>
              <a:rPr sz="2400" dirty="0">
                <a:latin typeface="Calibri"/>
                <a:cs typeface="Calibri"/>
              </a:rPr>
              <a:t>Student</a:t>
            </a:r>
            <a:r>
              <a:rPr sz="2400" spc="-55" dirty="0">
                <a:latin typeface="Calibri"/>
                <a:cs typeface="Calibri"/>
              </a:rPr>
              <a:t> </a:t>
            </a:r>
            <a:r>
              <a:rPr sz="2400" spc="-5" dirty="0">
                <a:latin typeface="Calibri"/>
                <a:cs typeface="Calibri"/>
              </a:rPr>
              <a:t>will</a:t>
            </a:r>
            <a:r>
              <a:rPr sz="2400" spc="-10" dirty="0">
                <a:latin typeface="Calibri"/>
                <a:cs typeface="Calibri"/>
              </a:rPr>
              <a:t> </a:t>
            </a:r>
            <a:r>
              <a:rPr sz="2400" dirty="0">
                <a:latin typeface="Calibri"/>
                <a:cs typeface="Calibri"/>
              </a:rPr>
              <a:t>be</a:t>
            </a:r>
            <a:r>
              <a:rPr sz="2400" spc="-5" dirty="0">
                <a:latin typeface="Calibri"/>
                <a:cs typeface="Calibri"/>
              </a:rPr>
              <a:t> </a:t>
            </a:r>
            <a:r>
              <a:rPr sz="2400" spc="-10" dirty="0">
                <a:latin typeface="Calibri"/>
                <a:cs typeface="Calibri"/>
              </a:rPr>
              <a:t>familiarized</a:t>
            </a:r>
            <a:r>
              <a:rPr sz="2400" spc="-45" dirty="0">
                <a:latin typeface="Calibri"/>
                <a:cs typeface="Calibri"/>
              </a:rPr>
              <a:t> </a:t>
            </a:r>
            <a:r>
              <a:rPr sz="2400" spc="-5" dirty="0">
                <a:latin typeface="Calibri"/>
                <a:cs typeface="Calibri"/>
              </a:rPr>
              <a:t>with </a:t>
            </a:r>
            <a:r>
              <a:rPr sz="2400" dirty="0">
                <a:latin typeface="Calibri"/>
                <a:cs typeface="Calibri"/>
              </a:rPr>
              <a:t>the</a:t>
            </a:r>
            <a:r>
              <a:rPr sz="2400" spc="-30" dirty="0">
                <a:latin typeface="Calibri"/>
                <a:cs typeface="Calibri"/>
              </a:rPr>
              <a:t> </a:t>
            </a:r>
            <a:r>
              <a:rPr sz="2400" dirty="0">
                <a:latin typeface="Calibri"/>
                <a:cs typeface="Calibri"/>
              </a:rPr>
              <a:t>function</a:t>
            </a:r>
            <a:r>
              <a:rPr sz="2400" spc="-45" dirty="0">
                <a:latin typeface="Calibri"/>
                <a:cs typeface="Calibri"/>
              </a:rPr>
              <a:t> </a:t>
            </a:r>
            <a:r>
              <a:rPr sz="2400" spc="-5" dirty="0">
                <a:latin typeface="Calibri"/>
                <a:cs typeface="Calibri"/>
              </a:rPr>
              <a:t>of</a:t>
            </a:r>
            <a:r>
              <a:rPr sz="2400" dirty="0">
                <a:latin typeface="Calibri"/>
                <a:cs typeface="Calibri"/>
              </a:rPr>
              <a:t> </a:t>
            </a:r>
            <a:r>
              <a:rPr lang="en-US" sz="2400" spc="-5" dirty="0">
                <a:latin typeface="Calibri"/>
                <a:cs typeface="Calibri"/>
              </a:rPr>
              <a:t>kidney</a:t>
            </a:r>
            <a:r>
              <a:rPr sz="2400" spc="-5" dirty="0">
                <a:latin typeface="Calibri"/>
                <a:cs typeface="Calibri"/>
              </a:rPr>
              <a:t>.</a:t>
            </a:r>
            <a:endParaRPr sz="2400" dirty="0">
              <a:latin typeface="Calibri"/>
              <a:cs typeface="Calibri"/>
            </a:endParaRPr>
          </a:p>
          <a:p>
            <a:pPr marL="356870" marR="365760" indent="-344805">
              <a:spcBef>
                <a:spcPts val="580"/>
              </a:spcBef>
              <a:buFont typeface="Arial MT"/>
              <a:buChar char="•"/>
              <a:tabLst>
                <a:tab pos="356870" algn="l"/>
                <a:tab pos="357505" algn="l"/>
              </a:tabLst>
            </a:pPr>
            <a:r>
              <a:rPr sz="2400" spc="-5" dirty="0">
                <a:latin typeface="Calibri"/>
                <a:cs typeface="Calibri"/>
              </a:rPr>
              <a:t>Learners</a:t>
            </a:r>
            <a:r>
              <a:rPr sz="2400" spc="-25" dirty="0">
                <a:latin typeface="Calibri"/>
                <a:cs typeface="Calibri"/>
              </a:rPr>
              <a:t> </a:t>
            </a:r>
            <a:r>
              <a:rPr sz="2400" spc="-5" dirty="0">
                <a:latin typeface="Calibri"/>
                <a:cs typeface="Calibri"/>
              </a:rPr>
              <a:t>will</a:t>
            </a:r>
            <a:r>
              <a:rPr sz="2400" dirty="0">
                <a:latin typeface="Calibri"/>
                <a:cs typeface="Calibri"/>
              </a:rPr>
              <a:t> be</a:t>
            </a:r>
            <a:r>
              <a:rPr sz="2400" spc="-10" dirty="0">
                <a:latin typeface="Calibri"/>
                <a:cs typeface="Calibri"/>
              </a:rPr>
              <a:t> </a:t>
            </a:r>
            <a:r>
              <a:rPr sz="2400" spc="-5" dirty="0">
                <a:latin typeface="Calibri"/>
                <a:cs typeface="Calibri"/>
              </a:rPr>
              <a:t>sensitized</a:t>
            </a:r>
            <a:r>
              <a:rPr sz="2400" spc="-55" dirty="0">
                <a:latin typeface="Calibri"/>
                <a:cs typeface="Calibri"/>
              </a:rPr>
              <a:t> </a:t>
            </a:r>
            <a:r>
              <a:rPr sz="2400" dirty="0">
                <a:latin typeface="Calibri"/>
                <a:cs typeface="Calibri"/>
              </a:rPr>
              <a:t>about</a:t>
            </a:r>
            <a:r>
              <a:rPr sz="2400" spc="-55" dirty="0">
                <a:latin typeface="Calibri"/>
                <a:cs typeface="Calibri"/>
              </a:rPr>
              <a:t> </a:t>
            </a:r>
            <a:r>
              <a:rPr sz="2400" dirty="0">
                <a:latin typeface="Calibri"/>
                <a:cs typeface="Calibri"/>
              </a:rPr>
              <a:t>the</a:t>
            </a:r>
            <a:r>
              <a:rPr sz="2400" spc="-15" dirty="0">
                <a:latin typeface="Calibri"/>
                <a:cs typeface="Calibri"/>
              </a:rPr>
              <a:t> </a:t>
            </a:r>
            <a:r>
              <a:rPr sz="2400" spc="-5" dirty="0">
                <a:latin typeface="Calibri"/>
                <a:cs typeface="Calibri"/>
              </a:rPr>
              <a:t>co</a:t>
            </a:r>
            <a:r>
              <a:rPr lang="en-US" sz="2400" spc="-5" dirty="0">
                <a:latin typeface="Calibri"/>
                <a:cs typeface="Calibri"/>
              </a:rPr>
              <a:t>mposition of dirty blood</a:t>
            </a:r>
            <a:r>
              <a:rPr sz="2400" dirty="0">
                <a:latin typeface="Calibri"/>
                <a:cs typeface="Calibri"/>
              </a:rPr>
              <a:t>.</a:t>
            </a:r>
          </a:p>
        </p:txBody>
      </p:sp>
      <p:pic>
        <p:nvPicPr>
          <p:cNvPr id="4" name="object 4"/>
          <p:cNvPicPr/>
          <p:nvPr/>
        </p:nvPicPr>
        <p:blipFill>
          <a:blip r:embed="rId2" cstate="print"/>
          <a:stretch>
            <a:fillRect/>
          </a:stretch>
        </p:blipFill>
        <p:spPr>
          <a:xfrm>
            <a:off x="2270760" y="4297199"/>
            <a:ext cx="2438400" cy="2438400"/>
          </a:xfrm>
          <a:prstGeom prst="rect">
            <a:avLst/>
          </a:prstGeom>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337C4006-4400-4DBB-8932-28994A29CF12}"/>
              </a:ext>
            </a:extLst>
          </p:cNvPr>
          <p:cNvPicPr>
            <a:picLocks noChangeAspect="1" noChangeArrowheads="1"/>
          </p:cNvPicPr>
          <p:nvPr/>
        </p:nvPicPr>
        <p:blipFill>
          <a:blip r:embed="rId3" cstate="print"/>
          <a:srcRect/>
          <a:stretch>
            <a:fillRect/>
          </a:stretch>
        </p:blipFill>
        <p:spPr bwMode="auto">
          <a:xfrm>
            <a:off x="10241280" y="283464"/>
            <a:ext cx="1447800" cy="82391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5EED1E-DCA4-4A34-91A7-754B5AAB2BCD}"/>
              </a:ext>
            </a:extLst>
          </p:cNvPr>
          <p:cNvSpPr txBox="1"/>
          <p:nvPr/>
        </p:nvSpPr>
        <p:spPr>
          <a:xfrm>
            <a:off x="130302" y="1452276"/>
            <a:ext cx="11875770" cy="1679627"/>
          </a:xfrm>
          <a:prstGeom prst="rect">
            <a:avLst/>
          </a:prstGeom>
          <a:noFill/>
        </p:spPr>
        <p:txBody>
          <a:bodyPr wrap="square">
            <a:spAutoFit/>
          </a:bodyPr>
          <a:lstStyle/>
          <a:p>
            <a:pPr marR="354330" lvl="0">
              <a:lnSpc>
                <a:spcPct val="102000"/>
              </a:lnSpc>
              <a:spcBef>
                <a:spcPts val="770"/>
              </a:spcBef>
              <a:spcAft>
                <a:spcPts val="0"/>
              </a:spcAft>
              <a:buSzPts val="1200"/>
              <a:tabLst>
                <a:tab pos="462915" algn="l"/>
              </a:tabLst>
            </a:pPr>
            <a:r>
              <a:rPr lang="en-US" sz="1800" b="1" spc="-5" dirty="0">
                <a:solidFill>
                  <a:srgbClr val="FF0000"/>
                </a:solidFill>
                <a:latin typeface="Calibri"/>
                <a:cs typeface="Calibri"/>
              </a:rPr>
              <a:t>                                                                                         </a:t>
            </a:r>
            <a:r>
              <a:rPr lang="en-US" sz="2400" b="1" spc="-5" dirty="0">
                <a:solidFill>
                  <a:srgbClr val="FF0000"/>
                </a:solidFill>
                <a:latin typeface="Calibri"/>
                <a:cs typeface="Calibri"/>
              </a:rPr>
              <a:t>WARM UP QUESTIONS</a:t>
            </a:r>
            <a:endParaRPr lang="en-US" sz="2400" spc="-10" dirty="0">
              <a:effectLst/>
              <a:latin typeface="Calibri" panose="020F0502020204030204" pitchFamily="34" charset="0"/>
              <a:ea typeface="Calibri" panose="020F0502020204030204" pitchFamily="34" charset="0"/>
            </a:endParaRPr>
          </a:p>
          <a:p>
            <a:pPr lvl="0">
              <a:spcBef>
                <a:spcPts val="430"/>
              </a:spcBef>
              <a:spcAft>
                <a:spcPts val="0"/>
              </a:spcAft>
              <a:buSzPts val="1100"/>
              <a:tabLst>
                <a:tab pos="478155" algn="l"/>
              </a:tabLst>
            </a:pPr>
            <a:r>
              <a:rPr lang="en-US" sz="1800" spc="-10" dirty="0">
                <a:effectLst/>
                <a:latin typeface="Calibri" panose="020F0502020204030204" pitchFamily="34" charset="0"/>
                <a:ea typeface="Calibri" panose="020F0502020204030204" pitchFamily="34" charset="0"/>
              </a:rPr>
              <a:t>1.</a:t>
            </a:r>
            <a:r>
              <a:rPr lang="en-US" sz="2400" spc="-10" dirty="0">
                <a:effectLst/>
                <a:latin typeface="Calibri" panose="020F0502020204030204" pitchFamily="34" charset="0"/>
                <a:ea typeface="Calibri" panose="020F0502020204030204" pitchFamily="34" charset="0"/>
              </a:rPr>
              <a:t>why</a:t>
            </a:r>
            <a:r>
              <a:rPr lang="en-US" sz="2400" spc="-1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should</a:t>
            </a:r>
            <a:r>
              <a:rPr lang="en-US" sz="2400" spc="-2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ammonia</a:t>
            </a:r>
            <a:r>
              <a:rPr lang="en-US" sz="2400" spc="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be</a:t>
            </a:r>
            <a:r>
              <a:rPr lang="en-US" sz="2400" spc="-1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excreted</a:t>
            </a:r>
            <a:r>
              <a:rPr lang="en-US" sz="2400" spc="-2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as soon as</a:t>
            </a:r>
            <a:r>
              <a:rPr lang="en-US" sz="2400" spc="10"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it</a:t>
            </a:r>
            <a:r>
              <a:rPr lang="en-US" sz="2400" spc="10"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is formed?</a:t>
            </a:r>
            <a:endParaRPr lang="en-IN" sz="2400" spc="-10" dirty="0">
              <a:effectLst/>
              <a:latin typeface="Calibri" panose="020F0502020204030204" pitchFamily="34" charset="0"/>
              <a:ea typeface="Calibri" panose="020F0502020204030204" pitchFamily="34" charset="0"/>
            </a:endParaRPr>
          </a:p>
          <a:p>
            <a:pPr lvl="0">
              <a:spcBef>
                <a:spcPts val="430"/>
              </a:spcBef>
              <a:spcAft>
                <a:spcPts val="0"/>
              </a:spcAft>
              <a:buSzPts val="1100"/>
              <a:tabLst>
                <a:tab pos="511810" algn="l"/>
              </a:tabLst>
            </a:pPr>
            <a:r>
              <a:rPr lang="en-US" sz="2400" spc="-10" dirty="0">
                <a:effectLst/>
                <a:latin typeface="Calibri" panose="020F0502020204030204" pitchFamily="34" charset="0"/>
                <a:ea typeface="Calibri" panose="020F0502020204030204" pitchFamily="34" charset="0"/>
              </a:rPr>
              <a:t>2.Name</a:t>
            </a:r>
            <a:r>
              <a:rPr lang="en-US" sz="2400" spc="-1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two</a:t>
            </a:r>
            <a:r>
              <a:rPr lang="en-US" sz="2400" spc="-2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organisms which</a:t>
            </a:r>
            <a:r>
              <a:rPr lang="en-US" sz="2400" spc="-20"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excrete urea.</a:t>
            </a:r>
            <a:endParaRPr lang="en-IN" sz="2400" spc="-10" dirty="0">
              <a:effectLst/>
              <a:latin typeface="Calibri" panose="020F0502020204030204" pitchFamily="34" charset="0"/>
              <a:ea typeface="Calibri" panose="020F0502020204030204" pitchFamily="34" charset="0"/>
            </a:endParaRPr>
          </a:p>
          <a:p>
            <a:r>
              <a:rPr lang="en-US" sz="2400" dirty="0">
                <a:effectLst/>
                <a:latin typeface="Calibri" panose="020F0502020204030204" pitchFamily="34" charset="0"/>
                <a:ea typeface="Calibri" panose="020F0502020204030204" pitchFamily="34" charset="0"/>
              </a:rPr>
              <a:t>3.How</a:t>
            </a:r>
            <a:r>
              <a:rPr lang="en-US" sz="2400" spc="-2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do</a:t>
            </a:r>
            <a:r>
              <a:rPr lang="en-US" sz="2400" spc="-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most</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of</a:t>
            </a:r>
            <a:r>
              <a:rPr lang="en-US" sz="2400" spc="-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the</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unicellular</a:t>
            </a:r>
            <a:r>
              <a:rPr lang="en-US" sz="2400" spc="-3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organisms</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excrete?</a:t>
            </a:r>
            <a:endParaRPr lang="en-US" sz="2400" spc="-10" dirty="0">
              <a:effectLst/>
              <a:latin typeface="Calibri" panose="020F0502020204030204" pitchFamily="34" charset="0"/>
              <a:ea typeface="Calibri" panose="020F0502020204030204" pitchFamily="34" charset="0"/>
            </a:endParaRPr>
          </a:p>
        </p:txBody>
      </p:sp>
      <p:pic>
        <p:nvPicPr>
          <p:cNvPr id="4"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8A3F8C68-2501-41D1-9B1A-CDF3D53D656E}"/>
              </a:ext>
            </a:extLst>
          </p:cNvPr>
          <p:cNvPicPr>
            <a:picLocks noChangeAspect="1" noChangeArrowheads="1"/>
          </p:cNvPicPr>
          <p:nvPr/>
        </p:nvPicPr>
        <p:blipFill>
          <a:blip r:embed="rId2"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2525393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6DFC8-EF17-4042-BC5A-D56C88F117E4}"/>
              </a:ext>
            </a:extLst>
          </p:cNvPr>
          <p:cNvSpPr>
            <a:spLocks noGrp="1"/>
          </p:cNvSpPr>
          <p:nvPr>
            <p:ph type="title"/>
          </p:nvPr>
        </p:nvSpPr>
        <p:spPr/>
        <p:txBody>
          <a:bodyPr>
            <a:normAutofit/>
          </a:bodyPr>
          <a:lstStyle/>
          <a:p>
            <a:pPr algn="ctr"/>
            <a:r>
              <a:rPr lang="en-US" sz="1800" b="1" dirty="0">
                <a:solidFill>
                  <a:srgbClr val="FF0000"/>
                </a:solidFill>
                <a:latin typeface="Arial" panose="020B0604020202020204" pitchFamily="34" charset="0"/>
              </a:rPr>
              <a:t>E</a:t>
            </a:r>
            <a:r>
              <a:rPr lang="en-IN" sz="1800" b="1" dirty="0">
                <a:solidFill>
                  <a:srgbClr val="FF0000"/>
                </a:solidFill>
                <a:latin typeface="Arial" panose="020B0604020202020204" pitchFamily="34" charset="0"/>
              </a:rPr>
              <a:t>XCRETORY SYSTEM</a:t>
            </a:r>
            <a:br>
              <a:rPr lang="en-IN" sz="1800" b="1" dirty="0">
                <a:solidFill>
                  <a:srgbClr val="FF0000"/>
                </a:solidFill>
                <a:latin typeface="Arial" panose="020B0604020202020204" pitchFamily="34" charset="0"/>
              </a:rPr>
            </a:br>
            <a:endParaRPr lang="en-US" sz="2400" b="1" dirty="0">
              <a:solidFill>
                <a:srgbClr val="FF0000"/>
              </a:solidFill>
            </a:endParaRPr>
          </a:p>
        </p:txBody>
      </p:sp>
      <p:sp>
        <p:nvSpPr>
          <p:cNvPr id="3" name="Content Placeholder 2">
            <a:extLst>
              <a:ext uri="{FF2B5EF4-FFF2-40B4-BE49-F238E27FC236}">
                <a16:creationId xmlns:a16="http://schemas.microsoft.com/office/drawing/2014/main" id="{87A0787A-65F6-1346-8765-775FD0C2C213}"/>
              </a:ext>
            </a:extLst>
          </p:cNvPr>
          <p:cNvSpPr>
            <a:spLocks noGrp="1"/>
          </p:cNvSpPr>
          <p:nvPr>
            <p:ph idx="1"/>
          </p:nvPr>
        </p:nvSpPr>
        <p:spPr>
          <a:xfrm>
            <a:off x="838200" y="1198880"/>
            <a:ext cx="10515600" cy="4978083"/>
          </a:xfrm>
        </p:spPr>
        <p:txBody>
          <a:bodyPr>
            <a:normAutofit/>
          </a:bodyPr>
          <a:lstStyle/>
          <a:p>
            <a:r>
              <a:rPr lang="en-US" sz="2000" dirty="0"/>
              <a:t>Removal of harmful waste from the body is called excretion. Many wastes are produced during various metabolic activities. These need to be removed in time because their accumulation in the body can be harmful and even lethal for an organism.</a:t>
            </a:r>
          </a:p>
        </p:txBody>
      </p:sp>
      <p:pic>
        <p:nvPicPr>
          <p:cNvPr id="5" name="Picture 4">
            <a:extLst>
              <a:ext uri="{FF2B5EF4-FFF2-40B4-BE49-F238E27FC236}">
                <a16:creationId xmlns:a16="http://schemas.microsoft.com/office/drawing/2014/main" id="{2C27E907-E3C8-44D5-8704-6478809C02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30779" y="2341087"/>
            <a:ext cx="4730441" cy="4008436"/>
          </a:xfrm>
          <a:prstGeom prst="rect">
            <a:avLst/>
          </a:prstGeom>
        </p:spPr>
      </p:pic>
      <p:pic>
        <p:nvPicPr>
          <p:cNvPr id="7"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83201040-BF6C-4880-B1FA-12E89EC1E136}"/>
              </a:ext>
            </a:extLst>
          </p:cNvPr>
          <p:cNvPicPr>
            <a:picLocks noChangeAspect="1" noChangeArrowheads="1"/>
          </p:cNvPicPr>
          <p:nvPr/>
        </p:nvPicPr>
        <p:blipFill>
          <a:blip r:embed="rId3" cstate="print"/>
          <a:srcRect/>
          <a:stretch>
            <a:fillRect/>
          </a:stretch>
        </p:blipFill>
        <p:spPr bwMode="auto">
          <a:xfrm>
            <a:off x="10241280" y="283464"/>
            <a:ext cx="1447800" cy="823913"/>
          </a:xfrm>
          <a:prstGeom prst="rect">
            <a:avLst/>
          </a:prstGeom>
          <a:noFill/>
          <a:ln w="9525">
            <a:noFill/>
            <a:miter lim="800000"/>
            <a:headEnd/>
            <a:tailEnd/>
          </a:ln>
        </p:spPr>
      </p:pic>
    </p:spTree>
    <p:extLst>
      <p:ext uri="{BB962C8B-B14F-4D97-AF65-F5344CB8AC3E}">
        <p14:creationId xmlns:p14="http://schemas.microsoft.com/office/powerpoint/2010/main" val="3777518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4466E-3D9C-7C4E-A985-B02F73CDB388}"/>
              </a:ext>
            </a:extLst>
          </p:cNvPr>
          <p:cNvSpPr>
            <a:spLocks noGrp="1"/>
          </p:cNvSpPr>
          <p:nvPr>
            <p:ph type="title"/>
          </p:nvPr>
        </p:nvSpPr>
        <p:spPr/>
        <p:txBody>
          <a:bodyPr>
            <a:normAutofit/>
          </a:bodyPr>
          <a:lstStyle/>
          <a:p>
            <a:pPr algn="ctr"/>
            <a:r>
              <a:rPr lang="en-US" sz="2400" b="1" dirty="0">
                <a:solidFill>
                  <a:srgbClr val="FF0000"/>
                </a:solidFill>
              </a:rPr>
              <a:t>KIDNEY</a:t>
            </a:r>
          </a:p>
        </p:txBody>
      </p:sp>
      <p:sp>
        <p:nvSpPr>
          <p:cNvPr id="3" name="Content Placeholder 2">
            <a:extLst>
              <a:ext uri="{FF2B5EF4-FFF2-40B4-BE49-F238E27FC236}">
                <a16:creationId xmlns:a16="http://schemas.microsoft.com/office/drawing/2014/main" id="{0DED79DA-4FD9-B441-8DBB-B6DB079B77DB}"/>
              </a:ext>
            </a:extLst>
          </p:cNvPr>
          <p:cNvSpPr>
            <a:spLocks noGrp="1"/>
          </p:cNvSpPr>
          <p:nvPr>
            <p:ph idx="1"/>
          </p:nvPr>
        </p:nvSpPr>
        <p:spPr>
          <a:xfrm>
            <a:off x="838200" y="1389888"/>
            <a:ext cx="10515600" cy="4787075"/>
          </a:xfrm>
        </p:spPr>
        <p:txBody>
          <a:bodyPr>
            <a:normAutofit/>
          </a:bodyPr>
          <a:lstStyle/>
          <a:p>
            <a:r>
              <a:rPr lang="en-US" sz="2000" dirty="0"/>
              <a:t>Kidney is a bean-shaped organ which lies near the vertebral column in the abdominal cavity. The kidney is composed of </a:t>
            </a:r>
            <a:r>
              <a:rPr lang="en-US" sz="2000" dirty="0" err="1"/>
              <a:t>manyfiltering</a:t>
            </a:r>
            <a:r>
              <a:rPr lang="en-US" sz="2000" dirty="0"/>
              <a:t> units; called nephrons. </a:t>
            </a:r>
            <a:r>
              <a:rPr lang="en-US" sz="2000" dirty="0" err="1"/>
              <a:t>Nephronis</a:t>
            </a:r>
            <a:r>
              <a:rPr lang="en-US" sz="2000" dirty="0"/>
              <a:t> called the functional unit of kidney.</a:t>
            </a:r>
          </a:p>
        </p:txBody>
      </p:sp>
      <p:pic>
        <p:nvPicPr>
          <p:cNvPr id="1026" name="Picture 2" descr="Anatomy of the Kidney">
            <a:extLst>
              <a:ext uri="{FF2B5EF4-FFF2-40B4-BE49-F238E27FC236}">
                <a16:creationId xmlns:a16="http://schemas.microsoft.com/office/drawing/2014/main" id="{1C60BAF4-0EB5-4C5D-9BEA-66C4CE04A0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7951" y="2223177"/>
            <a:ext cx="5827917" cy="312049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D611A828-AE76-43B4-832F-02D4B0D03989}"/>
              </a:ext>
            </a:extLst>
          </p:cNvPr>
          <p:cNvPicPr>
            <a:picLocks noChangeAspect="1" noChangeArrowheads="1"/>
          </p:cNvPicPr>
          <p:nvPr/>
        </p:nvPicPr>
        <p:blipFill>
          <a:blip r:embed="rId3" cstate="print"/>
          <a:srcRect/>
          <a:stretch>
            <a:fillRect/>
          </a:stretch>
        </p:blipFill>
        <p:spPr bwMode="auto">
          <a:xfrm>
            <a:off x="10241280" y="283464"/>
            <a:ext cx="1447800" cy="823913"/>
          </a:xfrm>
          <a:prstGeom prst="rect">
            <a:avLst/>
          </a:prstGeom>
          <a:noFill/>
          <a:ln w="9525">
            <a:noFill/>
            <a:miter lim="800000"/>
            <a:headEnd/>
            <a:tailEnd/>
          </a:ln>
        </p:spPr>
      </p:pic>
    </p:spTree>
    <p:extLst>
      <p:ext uri="{BB962C8B-B14F-4D97-AF65-F5344CB8AC3E}">
        <p14:creationId xmlns:p14="http://schemas.microsoft.com/office/powerpoint/2010/main" val="2834608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67DBC2-A872-45B9-A1FC-85D30BE938AA}"/>
              </a:ext>
            </a:extLst>
          </p:cNvPr>
          <p:cNvSpPr>
            <a:spLocks noGrp="1"/>
          </p:cNvSpPr>
          <p:nvPr>
            <p:ph idx="1"/>
          </p:nvPr>
        </p:nvSpPr>
        <p:spPr/>
        <p:txBody>
          <a:bodyPr/>
          <a:lstStyle/>
          <a:p>
            <a:r>
              <a:rPr lang="en-IN" dirty="0">
                <a:hlinkClick r:id="rId2"/>
              </a:rPr>
              <a:t>https://www.youtube.com/watch?v=EhnRhfFLyOg</a:t>
            </a:r>
            <a:r>
              <a:rPr lang="en-IN" dirty="0"/>
              <a:t> </a:t>
            </a: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5066BA7E-533C-4E76-8187-02AB510947E1}"/>
              </a:ext>
            </a:extLst>
          </p:cNvPr>
          <p:cNvPicPr>
            <a:picLocks noChangeAspect="1" noChangeArrowheads="1"/>
          </p:cNvPicPr>
          <p:nvPr/>
        </p:nvPicPr>
        <p:blipFill>
          <a:blip r:embed="rId3" cstate="print"/>
          <a:srcRect/>
          <a:stretch>
            <a:fillRect/>
          </a:stretch>
        </p:blipFill>
        <p:spPr bwMode="auto">
          <a:xfrm>
            <a:off x="10241280" y="283464"/>
            <a:ext cx="1447800" cy="823913"/>
          </a:xfrm>
          <a:prstGeom prst="rect">
            <a:avLst/>
          </a:prstGeom>
          <a:noFill/>
          <a:ln w="9525">
            <a:noFill/>
            <a:miter lim="800000"/>
            <a:headEnd/>
            <a:tailEnd/>
          </a:ln>
        </p:spPr>
      </p:pic>
    </p:spTree>
    <p:extLst>
      <p:ext uri="{BB962C8B-B14F-4D97-AF65-F5344CB8AC3E}">
        <p14:creationId xmlns:p14="http://schemas.microsoft.com/office/powerpoint/2010/main" val="1383587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E5522-9457-4513-9168-CC1A832C1379}"/>
              </a:ext>
            </a:extLst>
          </p:cNvPr>
          <p:cNvSpPr>
            <a:spLocks noGrp="1"/>
          </p:cNvSpPr>
          <p:nvPr>
            <p:ph type="title"/>
          </p:nvPr>
        </p:nvSpPr>
        <p:spPr/>
        <p:txBody>
          <a:bodyPr/>
          <a:lstStyle/>
          <a:p>
            <a:pPr algn="ctr"/>
            <a:r>
              <a:rPr lang="en-US" sz="2400" b="1" kern="0" dirty="0">
                <a:solidFill>
                  <a:srgbClr val="FF0000"/>
                </a:solidFill>
                <a:effectLst/>
                <a:latin typeface="Calibri Light" panose="020F0302020204030204" pitchFamily="34" charset="0"/>
                <a:ea typeface="Calibri Light" panose="020F0302020204030204" pitchFamily="34" charset="0"/>
              </a:rPr>
              <a:t>HOME</a:t>
            </a:r>
            <a:r>
              <a:rPr lang="en-US" sz="2400" b="1" kern="0" spc="-55" dirty="0">
                <a:solidFill>
                  <a:srgbClr val="FF0000"/>
                </a:solidFill>
                <a:effectLst/>
                <a:latin typeface="Calibri Light" panose="020F0302020204030204" pitchFamily="34" charset="0"/>
                <a:ea typeface="Calibri Light" panose="020F0302020204030204" pitchFamily="34" charset="0"/>
              </a:rPr>
              <a:t> </a:t>
            </a:r>
            <a:r>
              <a:rPr lang="en-US" sz="2400" b="1" kern="0" dirty="0">
                <a:solidFill>
                  <a:srgbClr val="FF0000"/>
                </a:solidFill>
                <a:effectLst/>
                <a:latin typeface="Calibri Light" panose="020F0302020204030204" pitchFamily="34" charset="0"/>
                <a:ea typeface="Calibri Light" panose="020F0302020204030204" pitchFamily="34" charset="0"/>
              </a:rPr>
              <a:t>ASSIGNMENT</a:t>
            </a:r>
            <a:br>
              <a:rPr lang="en-IN" sz="1800" b="1" kern="0" dirty="0">
                <a:effectLst/>
                <a:latin typeface="Calibri Light" panose="020F0302020204030204" pitchFamily="34" charset="0"/>
                <a:ea typeface="Calibri Light" panose="020F0302020204030204" pitchFamily="34" charset="0"/>
              </a:rPr>
            </a:br>
            <a:endParaRPr lang="en-IN" dirty="0"/>
          </a:p>
        </p:txBody>
      </p:sp>
      <p:sp>
        <p:nvSpPr>
          <p:cNvPr id="3" name="Content Placeholder 2">
            <a:extLst>
              <a:ext uri="{FF2B5EF4-FFF2-40B4-BE49-F238E27FC236}">
                <a16:creationId xmlns:a16="http://schemas.microsoft.com/office/drawing/2014/main" id="{7565E18B-1C4C-4807-A313-F97BDBA5BBA7}"/>
              </a:ext>
            </a:extLst>
          </p:cNvPr>
          <p:cNvSpPr>
            <a:spLocks noGrp="1"/>
          </p:cNvSpPr>
          <p:nvPr>
            <p:ph idx="1"/>
          </p:nvPr>
        </p:nvSpPr>
        <p:spPr/>
        <p:txBody>
          <a:bodyPr>
            <a:normAutofit/>
          </a:bodyPr>
          <a:lstStyle/>
          <a:p>
            <a:r>
              <a:rPr lang="en-IN" sz="2000" dirty="0"/>
              <a:t>In box Question - 1Pg No- 112 .</a:t>
            </a: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BADC0548-E693-45D5-9E86-17F9CD818E6F}"/>
              </a:ext>
            </a:extLst>
          </p:cNvPr>
          <p:cNvPicPr>
            <a:picLocks noChangeAspect="1" noChangeArrowheads="1"/>
          </p:cNvPicPr>
          <p:nvPr/>
        </p:nvPicPr>
        <p:blipFill>
          <a:blip r:embed="rId2" cstate="print"/>
          <a:srcRect/>
          <a:stretch>
            <a:fillRect/>
          </a:stretch>
        </p:blipFill>
        <p:spPr bwMode="auto">
          <a:xfrm>
            <a:off x="10241280" y="283464"/>
            <a:ext cx="1447800" cy="823913"/>
          </a:xfrm>
          <a:prstGeom prst="rect">
            <a:avLst/>
          </a:prstGeom>
          <a:noFill/>
          <a:ln w="9525">
            <a:noFill/>
            <a:miter lim="800000"/>
            <a:headEnd/>
            <a:tailEnd/>
          </a:ln>
        </p:spPr>
      </p:pic>
    </p:spTree>
    <p:extLst>
      <p:ext uri="{BB962C8B-B14F-4D97-AF65-F5344CB8AC3E}">
        <p14:creationId xmlns:p14="http://schemas.microsoft.com/office/powerpoint/2010/main" val="1274265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61616CDF-DDD4-4BEB-BE1C-EEC7B7704EBD}"/>
              </a:ext>
            </a:extLst>
          </p:cNvPr>
          <p:cNvPicPr>
            <a:picLocks noChangeAspect="1" noChangeArrowheads="1"/>
          </p:cNvPicPr>
          <p:nvPr/>
        </p:nvPicPr>
        <p:blipFill>
          <a:blip r:embed="rId2" cstate="print"/>
          <a:srcRect/>
          <a:stretch>
            <a:fillRect/>
          </a:stretch>
        </p:blipFill>
        <p:spPr bwMode="auto">
          <a:xfrm>
            <a:off x="10241280" y="283464"/>
            <a:ext cx="1447800" cy="823913"/>
          </a:xfrm>
          <a:prstGeom prst="rect">
            <a:avLst/>
          </a:prstGeom>
          <a:noFill/>
          <a:ln w="9525">
            <a:noFill/>
            <a:miter lim="800000"/>
            <a:headEnd/>
            <a:tailEnd/>
          </a:ln>
        </p:spPr>
      </p:pic>
    </p:spTree>
    <p:extLst>
      <p:ext uri="{BB962C8B-B14F-4D97-AF65-F5344CB8AC3E}">
        <p14:creationId xmlns:p14="http://schemas.microsoft.com/office/powerpoint/2010/main" val="1365088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214</Words>
  <Application>Microsoft Office PowerPoint</Application>
  <PresentationFormat>Widescreen</PresentationFormat>
  <Paragraphs>26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MT</vt:lpstr>
      <vt:lpstr>Calibri</vt:lpstr>
      <vt:lpstr>Calibri Light</vt:lpstr>
      <vt:lpstr>Office Theme</vt:lpstr>
      <vt:lpstr>PowerPoint Presentation</vt:lpstr>
      <vt:lpstr>PowerPoint Presentation</vt:lpstr>
      <vt:lpstr>PowerPoint Presentation</vt:lpstr>
      <vt:lpstr>EXCRETORY SYSTEM </vt:lpstr>
      <vt:lpstr>KIDNEY</vt:lpstr>
      <vt:lpstr>PowerPoint Presentation</vt:lpstr>
      <vt:lpstr>HOME ASSIGNMENT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18</cp:revision>
  <dcterms:created xsi:type="dcterms:W3CDTF">2021-03-22T19:04:39Z</dcterms:created>
  <dcterms:modified xsi:type="dcterms:W3CDTF">2021-12-18T08:05:29Z</dcterms:modified>
</cp:coreProperties>
</file>