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79" r:id="rId5"/>
    <p:sldId id="269" r:id="rId6"/>
    <p:sldId id="271" r:id="rId7"/>
    <p:sldId id="273" r:id="rId8"/>
    <p:sldId id="272" r:id="rId9"/>
    <p:sldId id="276" r:id="rId10"/>
    <p:sldId id="262" r:id="rId11"/>
    <p:sldId id="260" r:id="rId12"/>
    <p:sldId id="274" r:id="rId13"/>
    <p:sldId id="275" r:id="rId14"/>
    <p:sldId id="26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308F3-A999-4623-9962-FE5923447E49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6537-0E66-488A-B16B-64AB00E9A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AqNkXA8dog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yyvfBFtyF8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yyvfBFtyF8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sz="32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THE FUNDAMENTAL UNIT OF LIFE</a:t>
            </a:r>
            <a:r>
              <a:rPr sz="3200" smtClean="0">
                <a:solidFill>
                  <a:srgbClr val="FF0000"/>
                </a:solidFill>
                <a:latin typeface="+mn-lt"/>
              </a:rPr>
              <a:t/>
            </a:r>
            <a:br>
              <a:rPr sz="3200" smtClean="0">
                <a:solidFill>
                  <a:srgbClr val="FF0000"/>
                </a:solidFill>
                <a:latin typeface="+mn-lt"/>
              </a:rPr>
            </a:b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NO- 5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Cell </a:t>
            </a:r>
            <a:r>
              <a:rPr lang="en-IN" sz="2400" b="1" dirty="0" smtClean="0">
                <a:solidFill>
                  <a:schemeClr val="tx1"/>
                </a:solidFill>
              </a:rPr>
              <a:t>Organelles-</a:t>
            </a:r>
            <a:r>
              <a:rPr lang="en-IN" sz="2400" dirty="0" smtClean="0"/>
              <a:t> </a:t>
            </a:r>
            <a:r>
              <a:rPr lang="en-IN" sz="2400" b="1" dirty="0" smtClean="0">
                <a:solidFill>
                  <a:schemeClr val="tx1"/>
                </a:solidFill>
              </a:rPr>
              <a:t>plastids, vacuoles and </a:t>
            </a:r>
            <a:r>
              <a:rPr lang="en-IN" sz="2400" b="1" dirty="0" err="1" smtClean="0">
                <a:solidFill>
                  <a:schemeClr val="tx1"/>
                </a:solidFill>
              </a:rPr>
              <a:t>centrosome</a:t>
            </a:r>
            <a:r>
              <a:rPr lang="en-IN" sz="2400" b="1" dirty="0" smtClean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PERIOD-10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7327" y="304800"/>
            <a:ext cx="191192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687762"/>
          </a:xfrm>
        </p:spPr>
        <p:txBody>
          <a:bodyPr>
            <a:normAutofit fontScale="90000"/>
          </a:bodyPr>
          <a:lstStyle/>
          <a:p>
            <a:pPr lvl="0"/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Detailed structure and function of vacuoles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u="sng" dirty="0" smtClean="0">
                <a:hlinkClick r:id="rId2"/>
              </a:rPr>
              <a:t> https://youtu.be/AqNkXA8dog8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22860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914400"/>
            <a:ext cx="7086600" cy="5682076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09600" y="0"/>
            <a:ext cx="7010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                              CENTROSOME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15200" y="152400"/>
            <a:ext cx="16002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Centrosome</a:t>
            </a:r>
            <a:r>
              <a:rPr lang="en-US" b="1" dirty="0" smtClean="0">
                <a:solidFill>
                  <a:srgbClr val="FF0000"/>
                </a:solidFill>
              </a:rPr>
              <a:t> Function</a:t>
            </a:r>
            <a:endParaRPr lang="en-US" sz="2600" dirty="0" smtClean="0"/>
          </a:p>
          <a:p>
            <a:r>
              <a:rPr lang="en-US" sz="2600" dirty="0" smtClean="0"/>
              <a:t>The </a:t>
            </a:r>
            <a:r>
              <a:rPr lang="en-US" sz="2600" dirty="0" err="1" smtClean="0"/>
              <a:t>centrosomes</a:t>
            </a:r>
            <a:r>
              <a:rPr lang="en-US" sz="2600" dirty="0" smtClean="0"/>
              <a:t> help in cell division.</a:t>
            </a:r>
          </a:p>
          <a:p>
            <a:r>
              <a:rPr lang="en-US" sz="2600" dirty="0" smtClean="0"/>
              <a:t>They maintain the chromosome number during cell division.</a:t>
            </a:r>
          </a:p>
          <a:p>
            <a:r>
              <a:rPr lang="en-US" sz="2600" dirty="0" smtClean="0"/>
              <a:t>They also stimulate the changes in the shape of the cell membrane by </a:t>
            </a:r>
            <a:r>
              <a:rPr lang="en-US" sz="2600" dirty="0" err="1" smtClean="0"/>
              <a:t>phagocytosis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Facilitates changes in the shapes of the membranes of the animal cell.</a:t>
            </a:r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22860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Detailed structure and functions of </a:t>
            </a:r>
            <a:r>
              <a:rPr lang="en-IN" dirty="0" err="1" smtClean="0">
                <a:solidFill>
                  <a:srgbClr val="FF0000"/>
                </a:solidFill>
              </a:rPr>
              <a:t>centrosome</a:t>
            </a: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u="sng" dirty="0" smtClean="0">
                <a:hlinkClick r:id="rId2"/>
              </a:rPr>
              <a:t>https://youtu.be/yyvfBFtyF8c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239000" y="228600"/>
            <a:ext cx="16897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458200" cy="4572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Q. Discuss the type of plastids and their respective functions.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Explain the role of </a:t>
            </a:r>
            <a:r>
              <a:rPr lang="en-IN" dirty="0" err="1" smtClean="0"/>
              <a:t>centrosome</a:t>
            </a:r>
            <a:r>
              <a:rPr lang="en-IN" dirty="0" smtClean="0"/>
              <a:t> in cell division of an animal cell.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Elaborate the role of vacuole in plant cell.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228600"/>
            <a:ext cx="1994526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                           LEARNING  OBJECTIVE</a:t>
            </a:r>
          </a:p>
          <a:p>
            <a:r>
              <a:rPr lang="en-IN" sz="2400" dirty="0" smtClean="0"/>
              <a:t>Student will be able to </a:t>
            </a:r>
          </a:p>
          <a:p>
            <a:pPr lvl="0"/>
            <a:r>
              <a:rPr lang="en-IN" sz="2400" dirty="0" smtClean="0"/>
              <a:t>sensitize the structure and location of plastids, vacuoles and </a:t>
            </a:r>
            <a:r>
              <a:rPr lang="en-IN" sz="2400" dirty="0" err="1" smtClean="0"/>
              <a:t>centrosome</a:t>
            </a:r>
            <a:r>
              <a:rPr lang="en-IN" sz="2400" dirty="0" smtClean="0"/>
              <a:t> in a living cell</a:t>
            </a:r>
            <a:endParaRPr lang="en-US" sz="2400" dirty="0" smtClean="0"/>
          </a:p>
          <a:p>
            <a:r>
              <a:rPr lang="en-IN" sz="2400" dirty="0" smtClean="0"/>
              <a:t> be familiarized with the functions of plastids, vacuoles and </a:t>
            </a:r>
            <a:r>
              <a:rPr lang="en-IN" sz="2400" dirty="0" err="1" smtClean="0"/>
              <a:t>centrosome</a:t>
            </a:r>
            <a:r>
              <a:rPr lang="en-IN" sz="2400" dirty="0" smtClean="0"/>
              <a:t> in a living cell.</a:t>
            </a:r>
            <a:endParaRPr lang="en-US" sz="2400" dirty="0" smtClean="0"/>
          </a:p>
          <a:p>
            <a:pPr lvl="0"/>
            <a:r>
              <a:rPr lang="en-IN" sz="2400" dirty="0" smtClean="0"/>
              <a:t> sensitize the types and importance of plastids in plants.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962400"/>
            <a:ext cx="2725616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WARM </a:t>
            </a:r>
            <a:r>
              <a:rPr lang="en-US" sz="2400" dirty="0" smtClean="0">
                <a:solidFill>
                  <a:srgbClr val="FF0000"/>
                </a:solidFill>
              </a:rPr>
              <a:t>UP QUESTIONS BASED ON PREVIOUS KNOWLEDGE</a:t>
            </a:r>
          </a:p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By </a:t>
            </a:r>
            <a:r>
              <a:rPr lang="en-IN" sz="2400" dirty="0" smtClean="0"/>
              <a:t>looking into the chart/ image of both plant and animal cells, what differences do you observe?</a:t>
            </a: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0"/>
            <a:ext cx="1994526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C:\Users\FNSCB\Desktop\plant-cell-vs-animal-cel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514600"/>
            <a:ext cx="7547429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IN" sz="3100" dirty="0" smtClean="0">
                <a:solidFill>
                  <a:srgbClr val="FF0000"/>
                </a:solidFill>
              </a:rPr>
              <a:t/>
            </a:r>
            <a:br>
              <a:rPr lang="en-IN" sz="3100" dirty="0" smtClean="0">
                <a:solidFill>
                  <a:srgbClr val="FF0000"/>
                </a:solidFill>
              </a:rPr>
            </a:br>
            <a:r>
              <a:rPr lang="en-IN" sz="3100" dirty="0" smtClean="0">
                <a:solidFill>
                  <a:srgbClr val="FF0000"/>
                </a:solidFill>
              </a:rPr>
              <a:t/>
            </a:r>
            <a:br>
              <a:rPr lang="en-IN" sz="3100" dirty="0" smtClean="0">
                <a:solidFill>
                  <a:srgbClr val="FF0000"/>
                </a:solidFill>
              </a:rPr>
            </a:br>
            <a:r>
              <a:rPr lang="en-IN" sz="3100" dirty="0" smtClean="0">
                <a:solidFill>
                  <a:srgbClr val="FF0000"/>
                </a:solidFill>
              </a:rPr>
              <a:t>Recapitulation of the previous portions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Ask students about previous knowledge on cell organelles</a:t>
            </a:r>
            <a:endParaRPr lang="en-US" dirty="0" smtClean="0"/>
          </a:p>
          <a:p>
            <a:pPr lvl="0"/>
            <a:r>
              <a:rPr lang="en-IN" dirty="0" smtClean="0"/>
              <a:t>What is the role of chlorophyll in plants?</a:t>
            </a:r>
            <a:endParaRPr lang="en-US" dirty="0" smtClean="0"/>
          </a:p>
          <a:p>
            <a:r>
              <a:rPr lang="en-IN" dirty="0" smtClean="0"/>
              <a:t>Why chlorophyll is only present in plants?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606674" y="0"/>
            <a:ext cx="15373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PLASTIDS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FNSCB\Desktop\PLASTID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14400"/>
            <a:ext cx="8458200" cy="48768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</p:pic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51511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Chloroplast( Kitchen of the cell)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FNSCB\Desktop\Chloroplast-Structure-and-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19200"/>
            <a:ext cx="7696200" cy="487679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22860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Detailed types and functions of each type of plastids in a plant cell</a:t>
            </a: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u="sng" dirty="0" smtClean="0">
                <a:hlinkClick r:id="rId2"/>
              </a:rPr>
              <a:t>https://youtu.be/yyvfBFtyF8c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34200" y="304800"/>
            <a:ext cx="199452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3810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VACUOLES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153400" cy="61722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Vacuole  discovered by</a:t>
            </a:r>
            <a:r>
              <a:rPr lang="en-US" sz="2400" b="1" dirty="0" smtClean="0"/>
              <a:t> </a:t>
            </a:r>
            <a:r>
              <a:rPr lang="en-US" sz="2400" b="1" dirty="0" err="1" smtClean="0"/>
              <a:t>Dujardin</a:t>
            </a:r>
            <a:r>
              <a:rPr lang="en-US" sz="2400" b="1" dirty="0" smtClean="0"/>
              <a:t>.</a:t>
            </a:r>
            <a:r>
              <a:rPr lang="en-US" sz="2400" dirty="0" smtClean="0"/>
              <a:t>  It is unit membrane-bound structure which is selectively permeable. Approx.90% of the volume of many plant cells is occupied by it.</a:t>
            </a:r>
            <a:br>
              <a:rPr lang="en-US" sz="2400" dirty="0" smtClean="0"/>
            </a:br>
            <a:r>
              <a:rPr lang="en-US" sz="2400" dirty="0" smtClean="0"/>
              <a:t>It Is surrounding membrane is known as </a:t>
            </a:r>
            <a:r>
              <a:rPr lang="en-US" sz="2400" b="1" dirty="0" err="1" smtClean="0"/>
              <a:t>Tonoplast</a:t>
            </a:r>
            <a:endParaRPr lang="en-US" sz="2400" b="1" dirty="0" smtClean="0"/>
          </a:p>
          <a:p>
            <a:r>
              <a:rPr lang="en-US" sz="2400" dirty="0" smtClean="0"/>
              <a:t>Below is a plant cell showing vacuole-</a:t>
            </a:r>
          </a:p>
          <a:p>
            <a:pPr fontAlgn="base">
              <a:buNone/>
            </a:pPr>
            <a:endParaRPr lang="en-US" dirty="0"/>
          </a:p>
        </p:txBody>
      </p:sp>
      <p:pic>
        <p:nvPicPr>
          <p:cNvPr id="2050" name="Picture 2" descr="C:\Users\FNSCB\Desktop\Plant-cell-structure-vacuo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4954712" cy="3290816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10400" y="228600"/>
            <a:ext cx="1905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    Types of vacuoles</a:t>
            </a:r>
          </a:p>
          <a:p>
            <a:pPr fontAlgn="base">
              <a:buNone/>
            </a:pPr>
            <a:endParaRPr lang="en-US" sz="2600" b="1" dirty="0" smtClean="0"/>
          </a:p>
          <a:p>
            <a:pPr fontAlgn="base">
              <a:buNone/>
            </a:pPr>
            <a:r>
              <a:rPr lang="en-US" sz="2600" b="1" dirty="0" smtClean="0"/>
              <a:t>(1) Sap vacuoles (central vacuoles)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(2) Contractive vacuole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(3) Food Vacuoles</a:t>
            </a:r>
            <a:endParaRPr lang="en-US" sz="2600" dirty="0" smtClean="0"/>
          </a:p>
          <a:p>
            <a:pPr fontAlgn="base">
              <a:buNone/>
            </a:pPr>
            <a:r>
              <a:rPr lang="en-US" sz="2600" b="1" dirty="0" smtClean="0"/>
              <a:t>(4)Air vacuoles ( Pseudo vacuoles, or  Gas Vacuoles)</a:t>
            </a:r>
            <a:endParaRPr lang="en-US" sz="2600" b="1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240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THE FUNDAMENTAL UNIT OF LIFE </vt:lpstr>
      <vt:lpstr>Slide 2</vt:lpstr>
      <vt:lpstr>Slide 3</vt:lpstr>
      <vt:lpstr>  Recapitulation of the previous portions </vt:lpstr>
      <vt:lpstr>PLASTIDS</vt:lpstr>
      <vt:lpstr>Chloroplast( Kitchen of the cell)</vt:lpstr>
      <vt:lpstr>Slide 7</vt:lpstr>
      <vt:lpstr>VACUOLES</vt:lpstr>
      <vt:lpstr>Slide 9</vt:lpstr>
      <vt:lpstr>    Detailed structure and function of vacuoles  https://youtu.be/AqNkXA8dog8    </vt:lpstr>
      <vt:lpstr>Slide 11</vt:lpstr>
      <vt:lpstr>Slide 12</vt:lpstr>
      <vt:lpstr>Slide 13</vt:lpstr>
      <vt:lpstr>HOME ASSIGNMENT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FNSCB</cp:lastModifiedBy>
  <cp:revision>27</cp:revision>
  <dcterms:created xsi:type="dcterms:W3CDTF">2021-02-24T07:32:47Z</dcterms:created>
  <dcterms:modified xsi:type="dcterms:W3CDTF">2021-12-18T05:08:02Z</dcterms:modified>
</cp:coreProperties>
</file>