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82" r:id="rId3"/>
    <p:sldId id="266" r:id="rId4"/>
    <p:sldId id="277" r:id="rId5"/>
    <p:sldId id="286" r:id="rId6"/>
    <p:sldId id="278" r:id="rId7"/>
    <p:sldId id="287" r:id="rId8"/>
    <p:sldId id="279" r:id="rId9"/>
    <p:sldId id="281" r:id="rId10"/>
    <p:sldId id="288" r:id="rId11"/>
    <p:sldId id="276" r:id="rId12"/>
    <p:sldId id="283" r:id="rId13"/>
    <p:sldId id="284" r:id="rId14"/>
    <p:sldId id="285" r:id="rId15"/>
    <p:sldId id="267" r:id="rId16"/>
    <p:sldId id="272" r:id="rId17"/>
    <p:sldId id="275" r:id="rId18"/>
    <p:sldId id="273" r:id="rId19"/>
    <p:sldId id="268" r:id="rId20"/>
    <p:sldId id="259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78862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72887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17518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1313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1967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50987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123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7264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8381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1051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0168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517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46fQQeHgQE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3" y="4569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POLYNOMIALS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APPLICATIONS OF </a:t>
            </a:r>
            <a:r>
              <a:rPr lang="en-US" b="1" dirty="0"/>
              <a:t>ALGEBRAIC IDENTITIES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78F195-D2D6-4A14-B783-56115B6DA3D6}"/>
              </a:ext>
            </a:extLst>
          </p:cNvPr>
          <p:cNvSpPr txBox="1"/>
          <p:nvPr/>
        </p:nvSpPr>
        <p:spPr>
          <a:xfrm>
            <a:off x="2421301" y="668062"/>
            <a:ext cx="50410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latin typeface="Footlight MT Light" panose="0204060206030A020304" pitchFamily="18" charset="0"/>
              </a:rPr>
              <a:t>PERIOD-8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3275" y="997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1450428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4E10F1-A895-4461-AE32-5D150E691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799" y="1046441"/>
            <a:ext cx="8114722" cy="350865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(2x – y + 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(2x)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(2x) (- y)+ 2 (- y) (z) + 2 (z) (2x)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4xy – 2yz + 4zx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(- 2x + 3y + 2z)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(- 2x)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(3y)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(2z)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(- 2x) (3y)+ 2 (3y) (2z) + 2 (2z) (- 2x)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+ 9y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+ 4z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12xy + 12yz – 8zx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(3a -7b- c)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(3a)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(- 7b)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c)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(3a) (- 7b) + 2 (- 7b) (- c) + 2 (- c) (3a)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9a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+ 49b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c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42ab + 14bc – 6ac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(v)(- 2x + 5y- 3z)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(- 2x)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(5y)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(- 3z)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(- 2x) (5y) + 2 (5y) (- 3z) + 2 (- 3z) (- 2x)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+ 25y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+ 9z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20xy – 30yz + 12zx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7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31429" y="252249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5.</a:t>
            </a:r>
          </a:p>
          <a:p>
            <a:pPr algn="l"/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4 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+ 9y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+ 16z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+ 12xy – 24yz – 16xz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2x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+ 8z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2√2xy + 4√2yz – 8xz</a:t>
            </a:r>
          </a:p>
          <a:p>
            <a:pPr algn="l"/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4x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+ 9y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+ 16z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+ 12xy – 24yz – 16xz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(2x)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(3y)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(- 4z)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(2x) (3y) + 2 (3y) (- 4z) + 2 (- 4z) (2x)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(2x + 3y – 4z)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(2x + 3y + 4z) (2x + 3y – 4z)</a:t>
            </a:r>
          </a:p>
          <a:p>
            <a:pPr algn="l"/>
            <a:endParaRPr lang="en-IN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2x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+ 8z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2√2xy + 4√2yz – 8xz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(- √2x)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(y)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(2 √2z)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y + 2(- √2x) (y)+ 2 (y) (2√2z) + 2 (2√2z) (- √2x)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(- √2x + y + 2 √2z)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(- √2x + y + 2 √2z) (- √2x + y + 2 √2z)</a:t>
            </a:r>
          </a:p>
        </p:txBody>
      </p:sp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2497" y="11333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52247" y="725214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(x + y)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+ 3xy(x + y) …(1)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and (x – y)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3xy(x – y) …(2)</a:t>
            </a:r>
          </a:p>
          <a:p>
            <a:pPr marL="400050" indent="-400050" algn="l">
              <a:buAutoNum type="romanLcParenBoth"/>
            </a:pP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(2x + 1)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(2x)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(1)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+ 3(2x)(1)(2x + 1) [By (1)]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8x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 + 6x(2x + 1)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8x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+ 6x + 1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(2a – 3b)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(2a)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(3b)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3(2a)(3b)(2a – 3b) [By (2)]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8a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27b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18ab(2a – 3b)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8a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27b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36a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 + 54ab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br>
              <a:rPr lang="en-US" sz="1600" dirty="0">
                <a:latin typeface="Footlight MT Light" panose="0204060206030A020304" pitchFamily="18" charset="0"/>
              </a:rPr>
            </a:br>
            <a:endParaRPr lang="en-US" sz="16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456646-BC7D-4E0F-B2E9-473155B1A29C}"/>
              </a:ext>
            </a:extLst>
          </p:cNvPr>
          <p:cNvSpPr txBox="1"/>
          <p:nvPr/>
        </p:nvSpPr>
        <p:spPr>
          <a:xfrm>
            <a:off x="210612" y="309715"/>
            <a:ext cx="61985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6.</a:t>
            </a:r>
          </a:p>
          <a:p>
            <a:br>
              <a:rPr lang="en-US" sz="1600" dirty="0"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Write the following cubes in expanded form</a:t>
            </a:r>
            <a:endParaRPr lang="en-IN" sz="16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33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3281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31782" y="496614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7.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Evaluate the following using suitable identities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(99)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(102)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(998)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99 = (100 -1)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99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(100 – 1)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(100)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3(100)(1)(100 -1)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(a – b)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3ab (a – b)]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 – 1 – 300(100 – 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1000000 -1 – 30000 + 300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1000300 – 30001 = 970299</a:t>
            </a:r>
          </a:p>
        </p:txBody>
      </p:sp>
    </p:spTree>
    <p:extLst>
      <p:ext uri="{BB962C8B-B14F-4D97-AF65-F5344CB8AC3E}">
        <p14:creationId xmlns:p14="http://schemas.microsoft.com/office/powerpoint/2010/main" val="39088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783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-68555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4183C-0280-44F3-9552-1BD18B2A3612}"/>
              </a:ext>
            </a:extLst>
          </p:cNvPr>
          <p:cNvSpPr txBox="1"/>
          <p:nvPr/>
        </p:nvSpPr>
        <p:spPr>
          <a:xfrm>
            <a:off x="338960" y="591142"/>
            <a:ext cx="4572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102 =100 + 2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102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(100 + 2)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(100)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+ 3(100)(2)(100 + 2)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(a + b)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+ 3ab (a + b)]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 + 8 + 600(100 + 2)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 + 8 + 60000 + 1200 = 1061208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have, 998 = 1000 – 2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(998)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(1000-2)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(1000)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(2)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3(1000)(2)(1000 – 2)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(a – b)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3ab (a – b)]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1000000000 – 8 – 6000(1000 – 2)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1000000000 – 8 – 6000000 +12000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994011992</a:t>
            </a:r>
          </a:p>
        </p:txBody>
      </p:sp>
    </p:spTree>
    <p:extLst>
      <p:ext uri="{BB962C8B-B14F-4D97-AF65-F5344CB8AC3E}">
        <p14:creationId xmlns:p14="http://schemas.microsoft.com/office/powerpoint/2010/main" val="3392183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3282" y="8548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78581" y="-391935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4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  <a:hlinkClick r:id="rId4"/>
              </a:rPr>
              <a:t>https://www.youtube.com/watch?v=C46fQQeHgQE</a:t>
            </a:r>
            <a:endParaRPr lang="en-IN"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“As great a genius as Archimedes could not invent analytical geometry, for the algebraic knowledge necessary for such as achievement was not available in his time…”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lang="en-IN" sz="20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Nathan A. Court…</a:t>
            </a:r>
            <a:endParaRPr lang="en-IN" sz="20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6A08C3-1469-4106-B2BE-C292356305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5702" y="0"/>
            <a:ext cx="888327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1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200" y="36725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0" y="557460"/>
                <a:ext cx="7801200" cy="42433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algn="ctr">
                  <a:lnSpc>
                    <a:spcPct val="115000"/>
                  </a:lnSpc>
                  <a:buSzPts val="4000"/>
                </a:pPr>
                <a:r>
                  <a:rPr lang="en-US" sz="2000" u="sng" dirty="0">
                    <a:solidFill>
                      <a:srgbClr val="00B050"/>
                    </a:solidFill>
                    <a:latin typeface="Footlight MT Light" panose="0204060206030A020304" pitchFamily="18" charset="0"/>
                  </a:rPr>
                  <a:t>Evaluation:-</a:t>
                </a:r>
              </a:p>
              <a:p>
                <a:pPr marL="457200" algn="ctr">
                  <a:lnSpc>
                    <a:spcPct val="115000"/>
                  </a:lnSpc>
                  <a:buSzPts val="4000"/>
                </a:pPr>
                <a:r>
                  <a:rPr lang="en-US" sz="2000" dirty="0">
                    <a:solidFill>
                      <a:srgbClr val="00B050"/>
                    </a:solidFill>
                    <a:latin typeface="Footlight MT Light" panose="0204060206030A020304" pitchFamily="18" charset="0"/>
                  </a:rPr>
                  <a:t>1. </a:t>
                </a:r>
                <a:r>
                  <a:rPr lang="en-US" sz="20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Factorize:   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000" dirty="0">
                    <a:solidFill>
                      <a:srgbClr val="002060"/>
                    </a:solidFill>
                    <a:latin typeface="Footlight MT Light" panose="0204060206030A020304" pitchFamily="18" charset="0"/>
                  </a:rPr>
                  <a:t>+27y³+36x²y+54xy².</a:t>
                </a:r>
                <a:endParaRPr lang="en-IN" sz="2000" dirty="0">
                  <a:solidFill>
                    <a:srgbClr val="002060"/>
                  </a:solidFill>
                  <a:latin typeface="Footlight MT Light" panose="0204060206030A020304" pitchFamily="18" charset="0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57460"/>
                <a:ext cx="7801200" cy="42433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434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latin typeface="Castellar" panose="020A0402060406010301" pitchFamily="18" charset="0"/>
              </a:rPr>
              <a:t>E</a:t>
            </a:r>
            <a:r>
              <a:rPr lang="en" sz="1800" b="1" dirty="0">
                <a:latin typeface="Castellar" panose="020A0402060406010301" pitchFamily="18" charset="0"/>
              </a:rPr>
              <a:t>xercise - 2.5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1" i="0" u="none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QUESTION NUMBER-8 to 16</a:t>
            </a:r>
            <a:endParaRPr sz="18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9007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57655"/>
            <a:ext cx="9144000" cy="426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-I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</a:t>
            </a: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1.a+b+c=6, ab+bc+ca=11,</a:t>
            </a: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 Find a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³+b³+c³–3abc.</a:t>
            </a: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2.x+1/x=3, Find x²+1/x².</a:t>
            </a:r>
            <a:endParaRPr lang="en-IN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4712" y="10001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1350415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32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023973-755E-4351-8316-D082AE88F9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389" t="4293" r="7442" b="56735"/>
          <a:stretch/>
        </p:blipFill>
        <p:spPr>
          <a:xfrm>
            <a:off x="1278731" y="2286000"/>
            <a:ext cx="558246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95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9000" y="928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47714" y="92869"/>
            <a:ext cx="902010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Applications of Algebraic identities.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214559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DED58B-CB03-48A0-B1DB-8B22E14D8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69" y="880794"/>
            <a:ext cx="8221717" cy="34778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EXERCISE-2.5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Use suitable identities to find the following products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(x + 4)(x + 10)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(x+8) (x -10)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(3x + 4) (3x – 5)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(x+ 4) (x + 10)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Using identity,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(x+ a) (x+ b) 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(a + b) x+ ab.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(x + 4) (x + 10) 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+(4 + 10) x + (4 x 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+ 14x+40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51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2523" y="1527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991740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8DED58B-CB03-48A0-B1DB-8B22E14D8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69" y="1219348"/>
            <a:ext cx="8221717" cy="28007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(x+ 8) (x -10)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Using identity,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(x + a) (x + b) 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(a + b) x + ab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(x + 8) (x – 10) 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[8 + (-10)] x + (8) (- 10)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2x – 80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have, (3x + 4) (3x – 5)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Using identity,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(x + a) (x + b) 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(a + b) x + ab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(3x + 4) (3x – 5) = (3x)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(4 – 5) x + (4) (- 5)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9x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x – 20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43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5457" y="10691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16017" y="520262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2.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Evaluate the following products without multiplying directly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103 x 107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95 x 96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104 x 96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)We have, 103 x 107 = (100 + 3) (100 + 7)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( 100)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(3 + 7) (100)+ (3 x 7)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(x + a)(x + b) =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(a + b)x + ab]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 + (10) x 100 + 21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 + 1000 + 21=11021</a:t>
            </a:r>
          </a:p>
          <a:p>
            <a:pPr algn="l"/>
            <a:endParaRPr lang="en-US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5457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16017" y="520262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br>
              <a:rPr lang="en-US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endParaRPr lang="en-US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95 x 96 = (100 – 5) (100 – 4)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( 100)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[(- 5) + (- 4)] 100 + (- 5 x – 4)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(x + a)(x + b) =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(a + b)x + ab]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 + (-9) + 20 = 9120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 + (-900) + 20 = 9120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We have 104 x 96 = (100 + 4) (100 – 4)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(100)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-4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(a + b)(a -b) = a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– b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10000 – 16 = 9984</a:t>
            </a:r>
          </a:p>
        </p:txBody>
      </p:sp>
    </p:spTree>
    <p:extLst>
      <p:ext uri="{BB962C8B-B14F-4D97-AF65-F5344CB8AC3E}">
        <p14:creationId xmlns:p14="http://schemas.microsoft.com/office/powerpoint/2010/main" val="378146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9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9605" y="-264072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28D58E-67C0-4506-B415-11946A2F1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99" y="186482"/>
            <a:ext cx="4461478" cy="47705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3.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the following using appropriate identities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9x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+ 6xy + 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4y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-4y + 1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 y2100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9x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+ 6xy + 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+ 2(3x)(y) + (y)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 + 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+ 2ab + 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(a +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 + y)(3x + 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4y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4y + 1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+ 2(2y)(1) + (1)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(2y -1)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2ab + 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(a-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(2y – 1)(2y – 1 )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40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9000" y="2491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85035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64E10F1-A895-4461-AE32-5D150E691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798" y="538610"/>
            <a:ext cx="6717358" cy="452431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4.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Expand each of the following, using suitable identity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(x+2y+ 4z)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(2x – y + 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(- 2x + 3y + 2z)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(3a -7b – c)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z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 (- 2x + 5y – 3z)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know that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(x + y + 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+ 2xy + 2yz + 2zx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(x + 2y + 4z)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(2y)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(4z)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 (x) (2y) + 2 (2y) (4z) + 2(4z) (x)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x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+ 4y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+ 16z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+ 4xy + 16yz + 8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zx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00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1929</Words>
  <Application>Microsoft Office PowerPoint</Application>
  <PresentationFormat>On-screen Show (16:9)</PresentationFormat>
  <Paragraphs>105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125</cp:revision>
  <dcterms:modified xsi:type="dcterms:W3CDTF">2021-12-18T05:37:50Z</dcterms:modified>
</cp:coreProperties>
</file>