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jpIJiRYJY4dnTZaXz0Ltv+fQeP3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8-19T16:25:47.867">
    <p:pos x="6118" y="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1Pv9Ug"/>
      </p:ext>
    </p:extLst>
  </p:cm>
  <p:cm authorId="0" idx="2" dt="2020-08-19T16:25:47.867">
    <p:pos x="6118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1Pv9Uc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4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2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" name="Google Shape;5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2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3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3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4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4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5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5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4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6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6"/>
          <p:cNvSpPr txBox="1"/>
          <p:nvPr>
            <p:ph idx="2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4" name="Google Shape;10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2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3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58" name="Google Shape;58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02160" y="1203480"/>
            <a:ext cx="3738240" cy="29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02160" y="1203480"/>
            <a:ext cx="3738240" cy="2982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77480"/>
            <a:ext cx="9141480" cy="136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4880" y="105840"/>
            <a:ext cx="1167840" cy="1167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/>
          <p:nvPr/>
        </p:nvSpPr>
        <p:spPr>
          <a:xfrm>
            <a:off x="468000" y="464040"/>
            <a:ext cx="8087760" cy="104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ANATOMY OF COCKROACH</a:t>
            </a:r>
            <a:endParaRPr b="1" i="0" sz="3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500" u="none" cap="none" strike="noStrike">
                <a:latin typeface="Calibri"/>
                <a:ea typeface="Calibri"/>
                <a:cs typeface="Calibri"/>
                <a:sym typeface="Calibri"/>
              </a:rPr>
              <a:t>COCKROACH: RESPIRATORY, EXCR</a:t>
            </a:r>
            <a:r>
              <a:rPr b="1" lang="en-IN" sz="250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0" lang="en-IN" sz="2500" u="none" cap="none" strike="noStrike">
                <a:latin typeface="Calibri"/>
                <a:ea typeface="Calibri"/>
                <a:cs typeface="Calibri"/>
                <a:sym typeface="Calibri"/>
              </a:rPr>
              <a:t>TORY AND NEURAL SYSTEM</a:t>
            </a:r>
            <a:endParaRPr b="0" i="0" sz="2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979650" y="2627527"/>
            <a:ext cx="57549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BIOLOGY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07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 STRUCTURAL ORGANISATION IN ANIMALS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8000" y="72000"/>
            <a:ext cx="923040" cy="92304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0"/>
          <p:cNvSpPr/>
          <p:nvPr/>
        </p:nvSpPr>
        <p:spPr>
          <a:xfrm>
            <a:off x="621360" y="743400"/>
            <a:ext cx="7798680" cy="3559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360" y="62640"/>
            <a:ext cx="923040" cy="72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/>
          <p:nvPr/>
        </p:nvSpPr>
        <p:spPr>
          <a:xfrm>
            <a:off x="2520000" y="285120"/>
            <a:ext cx="4463280" cy="505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COCKROACH-RESPIRATORY SYSTEM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334625" y="1188000"/>
            <a:ext cx="84156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Calibri"/>
              <a:buChar char="●"/>
            </a:pPr>
            <a:r>
              <a:rPr i="0" lang="en-IN" sz="16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The respiratory system consists of a network of trachea, that open through 10 pairs</a:t>
            </a:r>
            <a:endParaRPr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of small holes called spiracles present on the lateral side of the body. </a:t>
            </a:r>
            <a:endParaRPr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Calibri"/>
              <a:buChar char="●"/>
            </a:pPr>
            <a:r>
              <a:rPr lang="en-IN" sz="1600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Thin branching tubes (tracheal tubes subdivided into tracheoles) carry oxygen from the air to all the parts. </a:t>
            </a:r>
            <a:endParaRPr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Calibri"/>
              <a:buChar char="●"/>
            </a:pPr>
            <a:r>
              <a:rPr lang="en-IN" sz="1600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The opening of the spiracles is regulated by the sphincters. </a:t>
            </a:r>
            <a:endParaRPr sz="1600" strike="noStrik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Calibri"/>
              <a:buChar char="●"/>
            </a:pPr>
            <a:r>
              <a:rPr lang="en-IN" sz="1600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Exchange of gases take place at the tracheoles by diffusion.</a:t>
            </a:r>
            <a:endParaRPr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360" y="62640"/>
            <a:ext cx="923040" cy="72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360000" y="216000"/>
            <a:ext cx="4463280" cy="505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COCKROACH-RESPIRATORY SYSTEM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5720" y="4680"/>
            <a:ext cx="319428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360" y="62640"/>
            <a:ext cx="923040" cy="72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520000" y="285120"/>
            <a:ext cx="4463280" cy="505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COCKROACH- EXCRETORY SYSTEM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648000" y="1329850"/>
            <a:ext cx="8089800" cy="2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Calibri"/>
              <a:buChar char="●"/>
            </a:pP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Excretion is performed by </a:t>
            </a:r>
            <a:r>
              <a:rPr b="1"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Malpighian tubules</a:t>
            </a: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trike="noStrik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Calibri"/>
              <a:buChar char="●"/>
            </a:pP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Each tubule is lined by glandular and ciliated cells. </a:t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Calibri"/>
              <a:buChar char="●"/>
            </a:pP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They absorb nitrogenous waste products and convert them into uric acid which is excreted out through the hindgut. </a:t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Calibri"/>
              <a:buChar char="●"/>
            </a:pP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Therefore, this insect is called uricotelic. </a:t>
            </a:r>
            <a:endParaRPr strike="noStrik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Calibri"/>
              <a:buChar char="●"/>
            </a:pP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In addition, the fat body, nephrocytes and urecose glands also help in excretion.</a:t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360" y="62640"/>
            <a:ext cx="923040" cy="72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4">
            <a:alphaModFix/>
          </a:blip>
          <a:srcRect b="6786" l="0" r="0" t="0"/>
          <a:stretch/>
        </p:blipFill>
        <p:spPr>
          <a:xfrm>
            <a:off x="1152000" y="504000"/>
            <a:ext cx="6467760" cy="39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520000" y="285120"/>
            <a:ext cx="4463280" cy="505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COCKROACH-RESPIRATORY SYSTEM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360" y="62640"/>
            <a:ext cx="923040" cy="72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/>
          <p:nvPr/>
        </p:nvSpPr>
        <p:spPr>
          <a:xfrm>
            <a:off x="2520000" y="285120"/>
            <a:ext cx="4463280" cy="505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COCKROACH- NEURAL SYSTEM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936000" y="896050"/>
            <a:ext cx="7677900" cy="39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17500" lvl="0" marL="457200" marR="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The nervous system of cockroach consists of a series of fused, segmentally arranged ganglia joined by paired longitudinal connectives</a:t>
            </a:r>
            <a:r>
              <a:rPr lang="en-I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on the ventral side. </a:t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Calibri"/>
              <a:buChar char="●"/>
            </a:pP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Three ganglia lie in the thorax, and six in the abdomen. </a:t>
            </a:r>
            <a:endParaRPr strike="noStrik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Calibri"/>
              <a:buChar char="●"/>
            </a:pP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The nervous system of cockroach is spread throughout the body. </a:t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Calibri"/>
              <a:buChar char="●"/>
            </a:pP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The ead holds a bit of a nervous system while the rest is situated along the ventral (belly-side) part of its body. </a:t>
            </a:r>
            <a:endParaRPr strike="noStrik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Calibri"/>
              <a:buChar char="●"/>
            </a:pP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So, now you understand that if the head of a cockroach is cut off, it will still live for as long as one week.</a:t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Calibri"/>
              <a:buChar char="●"/>
            </a:pP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In the head region, the brain is represented by supra-oesophageal ganglion which supplies nerves to antennae and compound eyes. </a:t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 b="9019" l="13663" r="0" t="0"/>
          <a:stretch/>
        </p:blipFill>
        <p:spPr>
          <a:xfrm>
            <a:off x="2520000" y="360000"/>
            <a:ext cx="6575400" cy="473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2360" y="62640"/>
            <a:ext cx="923040" cy="72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/>
          <p:nvPr/>
        </p:nvSpPr>
        <p:spPr>
          <a:xfrm>
            <a:off x="216000" y="72000"/>
            <a:ext cx="3815280" cy="505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COCKROACH- NEURAL SYSTEM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000" y="397800"/>
            <a:ext cx="7101000" cy="44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2360" y="62640"/>
            <a:ext cx="923040" cy="72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/>
          <p:nvPr/>
        </p:nvSpPr>
        <p:spPr>
          <a:xfrm>
            <a:off x="144720" y="288000"/>
            <a:ext cx="3815280" cy="505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COCKROACH- NEURAL SYSTEM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360" y="62640"/>
            <a:ext cx="923040" cy="72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/>
          <p:nvPr/>
        </p:nvSpPr>
        <p:spPr>
          <a:xfrm>
            <a:off x="2520000" y="285120"/>
            <a:ext cx="4463280" cy="505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COCKROACH- NEURAL SYSTEM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936000" y="896050"/>
            <a:ext cx="8012400" cy="29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175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Calibri"/>
              <a:buChar char="●"/>
            </a:pPr>
            <a:r>
              <a:rPr b="0"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n cockroach, the sense organs are antennae, eyes, maxillary palps, labial palps, anal cerci, etc. </a:t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Calibri"/>
              <a:buChar char="●"/>
            </a:pP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The compound eyes are situated at the dorsal surface of the head.</a:t>
            </a:r>
            <a:endParaRPr strike="noStrik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Calibri"/>
              <a:buChar char="●"/>
            </a:pP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Each eye consists of about 2000 hexagonal</a:t>
            </a:r>
            <a:r>
              <a:rPr b="1"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ommatidia </a:t>
            </a: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(sing.: ommatidium). </a:t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Calibri"/>
              <a:buChar char="●"/>
            </a:pP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With the help of several ommatidia, a cockroach can receive several images of an object. </a:t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Calibri"/>
              <a:buChar char="●"/>
            </a:pP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This kind of vision is known as</a:t>
            </a:r>
            <a:r>
              <a:rPr b="1"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mosaic vision</a:t>
            </a:r>
            <a:r>
              <a:rPr lang="en-IN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with more sensitivity but less resolution, being common during night (hence called nocturnal vision).</a:t>
            </a:r>
            <a:endParaRPr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