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60" r:id="rId2"/>
    <p:sldId id="257" r:id="rId3"/>
    <p:sldId id="261" r:id="rId4"/>
    <p:sldId id="265" r:id="rId5"/>
    <p:sldId id="262" r:id="rId6"/>
    <p:sldId id="264" r:id="rId7"/>
    <p:sldId id="263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3">
    <p:pos x="6000" y="100"/>
    <p:text>+amanrouniyar@odmegroup.org How come the website here is ODM Egroup and not ODM PS?
_Assigned to you_
-Swoyan Satyendu</p:text>
  </p:cm>
  <p:cm authorId="0" dt="2020-06-17T16:36:04.724" idx="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626635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BIOLOGICAL CLASSIFICATION</a:t>
            </a:r>
          </a:p>
          <a:p>
            <a:pPr lvl="0" algn="ctr">
              <a:buSzPts val="3100"/>
            </a:pPr>
            <a:r>
              <a:rPr lang="en-I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VIRUS,VIROIDS,LICHENS</a:t>
            </a:r>
          </a:p>
        </p:txBody>
      </p:sp>
      <p:sp>
        <p:nvSpPr>
          <p:cNvPr id="57" name="Google Shape;57;p13"/>
          <p:cNvSpPr txBox="1"/>
          <p:nvPr/>
        </p:nvSpPr>
        <p:spPr>
          <a:xfrm>
            <a:off x="2660714" y="258106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</a:t>
            </a:r>
            <a:r>
              <a:rPr lang="en-IN" b="1" dirty="0" smtClean="0"/>
              <a:t>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BIOLOGICAL CLASSIFICATION 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V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irus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35352" y="1092467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viruses are non-cellular organisms that are characterised by having an inert crystalline structure outside the living cell. Once they infect a cell they take over the machinery of the host cell to replicate themselves, killing the host.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name virus that means venom or poisonous fluid was given by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Pasteur. D.J.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Ivanowsky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 (1892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 recognised certain microbes as causal organism of the mosaic disease of tobacco. These were found to be smaller than bacteria because they passed through bacteria-proof filters.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M.W.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Beijerinek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 (1898)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demonstrated that the extract of the infected plants of tobacco could cause infection in healthy plants and called the fluid as </a:t>
            </a:r>
            <a:r>
              <a:rPr lang="en-IN" b="1" i="1" dirty="0" err="1" smtClean="0">
                <a:latin typeface="Calibri"/>
                <a:ea typeface="Calibri"/>
                <a:cs typeface="Calibri"/>
                <a:sym typeface="Calibri"/>
              </a:rPr>
              <a:t>Contagium</a:t>
            </a:r>
            <a:r>
              <a:rPr lang="en-IN" b="1" i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b="1" i="1" dirty="0" err="1" smtClean="0">
                <a:latin typeface="Calibri"/>
                <a:ea typeface="Calibri"/>
                <a:cs typeface="Calibri"/>
                <a:sym typeface="Calibri"/>
              </a:rPr>
              <a:t>vivum</a:t>
            </a:r>
            <a:r>
              <a:rPr lang="en-IN" b="1" i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b="1" i="1" dirty="0" err="1" smtClean="0">
                <a:latin typeface="Calibri"/>
                <a:ea typeface="Calibri"/>
                <a:cs typeface="Calibri"/>
                <a:sym typeface="Calibri"/>
              </a:rPr>
              <a:t>fluidum</a:t>
            </a:r>
            <a:r>
              <a:rPr lang="en-IN" b="1" i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(infectious living fluid).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W.M. Stanley (1935) showed that viruses could be crystallised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and crystals consist largely of proteins. They are inert outside their specific host cell.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Viruses are obligate parasites.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06882" y="0"/>
            <a:ext cx="737118" cy="62515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V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irus </a:t>
            </a: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82007" y="719242"/>
            <a:ext cx="4868491" cy="4272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In addition to proteins viruses also contain genetic material, that could be either RNA or DNA.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No virus contains both RNA and DNA.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 virus is a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nucleoprotein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the genetic material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is infectious. In general, viruses </a:t>
            </a: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that infect plants have single stranded RNA and viruses that infect animals have either single or double stranded RNA or double stranded DNA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Bacterial viruses or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bacteriophages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(viruses that infect the bacteria) are usually double stranded DNA viruses.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protein coat called capsid made of small subunits called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capsomeres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protects the nucleic acid. These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capsomeres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arranged in helical or polyhedral geometric forms.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Viruses cause diseases like mumps, small pox, herpes and influenza. AIDS in humans is also caused by a virus. 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In plants, the symptoms can be mosaic formation, leaf rolling and curling, yellowing and vein clearing, dwarfing and stunted growth.</a:t>
            </a:r>
          </a:p>
        </p:txBody>
      </p:sp>
      <p:pic>
        <p:nvPicPr>
          <p:cNvPr id="10242" name="Picture 2" descr="Virus Diagra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1208" y="803533"/>
            <a:ext cx="4142792" cy="38897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X-rays size up coronavirus protein structure at room temperature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387" y="699990"/>
            <a:ext cx="7239000" cy="4219575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854123" y="186612"/>
            <a:ext cx="20010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  <a:latin typeface="Calibri" pitchFamily="34" charset="0"/>
              </a:rPr>
              <a:t>Corona virus</a:t>
            </a:r>
            <a:endParaRPr lang="en-IN" sz="24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2249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</a:rPr>
              <a:t>Viroids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4" y="821094"/>
            <a:ext cx="8012910" cy="3506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In 1971 T.O. Diener discovered a new infectious agent that was smaller than viruses and caused potato spindle tuber disease. </a:t>
            </a:r>
          </a:p>
          <a:p>
            <a:pPr lvl="0">
              <a:spcAft>
                <a:spcPts val="300"/>
              </a:spcAft>
              <a:buSzPts val="1400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What are Viroids?</a:t>
            </a:r>
          </a:p>
          <a:p>
            <a:pPr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Viroids are infectious pathogens that affect only plants, therefore are also called as the plant pathogens. Structurally, viroids are smaller than viruses and possess circular strands of ribonucleic acids (RNA’s) , it lacked the protein coat that is found in viruses, hence the name viroid. </a:t>
            </a:r>
          </a:p>
          <a:p>
            <a:pPr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entities hijack the cellular machinery present in plant cells to replicate new copies of itself. It primarily affects all forms of higher plants.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RNA of the viroid was of low molecular weight.</a:t>
            </a:r>
          </a:p>
          <a:p>
            <a:pPr>
              <a:spcAft>
                <a:spcPts val="300"/>
              </a:spcAft>
              <a:buSzPts val="1400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Characteristic Features Of Viroids :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Some of the characteristic features of viroids are given below-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Viroids contain only RNA.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are known to be smaller in size and infect only the plants.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are among the smallest known agents causing infectious disease.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Viroids are the species of nucleic acid with relatively low molecular weight and a unique structure.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reproduce within the host cell which they affect in and cause variations in them causing death.</a:t>
            </a:r>
          </a:p>
          <a:p>
            <a:pPr lvl="0">
              <a:spcAft>
                <a:spcPts val="300"/>
              </a:spcAft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ruses, Viroids, Prions and Lichens | Definition, Examples, Diagrams"/>
          <p:cNvPicPr>
            <a:picLocks noChangeAspect="1" noChangeArrowheads="1"/>
          </p:cNvPicPr>
          <p:nvPr/>
        </p:nvPicPr>
        <p:blipFill>
          <a:blip r:embed="rId2"/>
          <a:srcRect t="8092" r="2992" b="4335"/>
          <a:stretch>
            <a:fillRect/>
          </a:stretch>
        </p:blipFill>
        <p:spPr bwMode="auto">
          <a:xfrm>
            <a:off x="1698579" y="1194319"/>
            <a:ext cx="5364694" cy="2547257"/>
          </a:xfrm>
          <a:prstGeom prst="rect">
            <a:avLst/>
          </a:prstGeom>
          <a:noFill/>
        </p:spPr>
      </p:pic>
      <p:sp>
        <p:nvSpPr>
          <p:cNvPr id="3" name="Google Shape;63;p14"/>
          <p:cNvSpPr txBox="1"/>
          <p:nvPr/>
        </p:nvSpPr>
        <p:spPr>
          <a:xfrm>
            <a:off x="309998" y="54630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</a:rPr>
              <a:t>Virus </a:t>
            </a:r>
            <a:r>
              <a:rPr lang="en-IN" sz="2200" b="1" dirty="0" err="1" smtClean="0">
                <a:solidFill>
                  <a:srgbClr val="FF0000"/>
                </a:solidFill>
              </a:rPr>
              <a:t>vs</a:t>
            </a:r>
            <a:r>
              <a:rPr lang="en-IN" sz="2200" b="1" dirty="0" smtClean="0">
                <a:solidFill>
                  <a:srgbClr val="FF0000"/>
                </a:solidFill>
              </a:rPr>
              <a:t> Viroids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</a:rPr>
              <a:t>Lichens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35352" y="961837"/>
            <a:ext cx="4028738" cy="3348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Lichens are symbiotic associations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i.e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mutually useful associations, between algae and fungi. 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algal component is known as phycobiont and fungal component as mycobiont , which are autotrophic and heterotrophic,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respectively.</a:t>
            </a:r>
          </a:p>
          <a:p>
            <a:pPr lvl="0"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Algae prepare food for fungi and fungi provide shelter and absorb mineral nutrients and water for its partner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Lichens are very good pollution indicators - they do not grow in polluted areas.</a:t>
            </a:r>
          </a:p>
        </p:txBody>
      </p:sp>
      <p:pic>
        <p:nvPicPr>
          <p:cNvPr id="2050" name="Picture 2" descr="C:\Users\PRAVAT\Desktop\Lichen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68683" y="942393"/>
            <a:ext cx="4181475" cy="29391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447</Words>
  <Application>Microsoft Office PowerPoint</Application>
  <PresentationFormat>On-screen Show (16:9)</PresentationFormat>
  <Paragraphs>44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17</cp:revision>
  <dcterms:modified xsi:type="dcterms:W3CDTF">2020-08-27T05:54:49Z</dcterms:modified>
</cp:coreProperties>
</file>