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54" r:id="rId2"/>
    <p:sldId id="369" r:id="rId3"/>
    <p:sldId id="365" r:id="rId4"/>
    <p:sldId id="366" r:id="rId5"/>
    <p:sldId id="367" r:id="rId6"/>
    <p:sldId id="370" r:id="rId7"/>
    <p:sldId id="368" r:id="rId8"/>
    <p:sldId id="3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3" d="100"/>
          <a:sy n="63" d="100"/>
        </p:scale>
        <p:origin x="78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7B94D-785D-46CD-9A7C-F4B14F9B654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4321C27D-C1FE-45EE-BF3D-ED8BBC19843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4A6B715C-DC3C-4B32-8D96-1449205642A1}"/>
              </a:ext>
            </a:extLst>
          </p:cNvPr>
          <p:cNvSpPr>
            <a:spLocks noGrp="1"/>
          </p:cNvSpPr>
          <p:nvPr>
            <p:ph type="dt" sz="half" idx="10"/>
          </p:nvPr>
        </p:nvSpPr>
        <p:spPr/>
        <p:txBody>
          <a:bodyPr/>
          <a:lstStyle/>
          <a:p>
            <a:fld id="{80AFF92B-A326-47AA-B5C5-986D36EA9A37}" type="datetimeFigureOut">
              <a:rPr lang="en-IN" smtClean="0"/>
              <a:t>24-09-2021</a:t>
            </a:fld>
            <a:endParaRPr lang="en-IN"/>
          </a:p>
        </p:txBody>
      </p:sp>
      <p:sp>
        <p:nvSpPr>
          <p:cNvPr id="5" name="Footer Placeholder 4">
            <a:extLst>
              <a:ext uri="{FF2B5EF4-FFF2-40B4-BE49-F238E27FC236}">
                <a16:creationId xmlns:a16="http://schemas.microsoft.com/office/drawing/2014/main" id="{47D5E85F-059E-4E4D-B7B2-84A462E6D31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E78E578-242B-4097-BECB-6597EABE13A0}"/>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13386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37F78-8E3E-4255-8339-A635AE624ABE}"/>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618DEC17-D418-4E4B-A44A-E0612733433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7ADCC92-02C6-40CE-98AD-BAE934D7505F}"/>
              </a:ext>
            </a:extLst>
          </p:cNvPr>
          <p:cNvSpPr>
            <a:spLocks noGrp="1"/>
          </p:cNvSpPr>
          <p:nvPr>
            <p:ph type="dt" sz="half" idx="10"/>
          </p:nvPr>
        </p:nvSpPr>
        <p:spPr/>
        <p:txBody>
          <a:bodyPr/>
          <a:lstStyle/>
          <a:p>
            <a:fld id="{80AFF92B-A326-47AA-B5C5-986D36EA9A37}" type="datetimeFigureOut">
              <a:rPr lang="en-IN" smtClean="0"/>
              <a:t>24-09-2021</a:t>
            </a:fld>
            <a:endParaRPr lang="en-IN"/>
          </a:p>
        </p:txBody>
      </p:sp>
      <p:sp>
        <p:nvSpPr>
          <p:cNvPr id="5" name="Footer Placeholder 4">
            <a:extLst>
              <a:ext uri="{FF2B5EF4-FFF2-40B4-BE49-F238E27FC236}">
                <a16:creationId xmlns:a16="http://schemas.microsoft.com/office/drawing/2014/main" id="{AFA98224-4638-4F76-AE74-2051767AB46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14F6E90-D81B-46B3-8685-FF7F6524BB4C}"/>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73516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5B84D4-CC48-4E56-89CF-6B453231127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43F9DCBD-D0E5-40DE-AA66-5791925B2CC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4EDF5E8-8B3A-4757-B349-621DAE673ECF}"/>
              </a:ext>
            </a:extLst>
          </p:cNvPr>
          <p:cNvSpPr>
            <a:spLocks noGrp="1"/>
          </p:cNvSpPr>
          <p:nvPr>
            <p:ph type="dt" sz="half" idx="10"/>
          </p:nvPr>
        </p:nvSpPr>
        <p:spPr/>
        <p:txBody>
          <a:bodyPr/>
          <a:lstStyle/>
          <a:p>
            <a:fld id="{80AFF92B-A326-47AA-B5C5-986D36EA9A37}" type="datetimeFigureOut">
              <a:rPr lang="en-IN" smtClean="0"/>
              <a:t>24-09-2021</a:t>
            </a:fld>
            <a:endParaRPr lang="en-IN"/>
          </a:p>
        </p:txBody>
      </p:sp>
      <p:sp>
        <p:nvSpPr>
          <p:cNvPr id="5" name="Footer Placeholder 4">
            <a:extLst>
              <a:ext uri="{FF2B5EF4-FFF2-40B4-BE49-F238E27FC236}">
                <a16:creationId xmlns:a16="http://schemas.microsoft.com/office/drawing/2014/main" id="{99763B77-9CD1-41E9-9593-5EF781F4D6D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1A2B339-5D6C-4BBB-950C-00ED1AE81E60}"/>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3973543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2DB94-B13F-45ED-9AD6-7A3E6731DA10}"/>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62ABE290-F09B-4583-B3F2-93BAE04D737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EF66CFE-1F71-4744-A86A-A68EF6AC9B14}"/>
              </a:ext>
            </a:extLst>
          </p:cNvPr>
          <p:cNvSpPr>
            <a:spLocks noGrp="1"/>
          </p:cNvSpPr>
          <p:nvPr>
            <p:ph type="dt" sz="half" idx="10"/>
          </p:nvPr>
        </p:nvSpPr>
        <p:spPr/>
        <p:txBody>
          <a:bodyPr/>
          <a:lstStyle/>
          <a:p>
            <a:fld id="{80AFF92B-A326-47AA-B5C5-986D36EA9A37}" type="datetimeFigureOut">
              <a:rPr lang="en-IN" smtClean="0"/>
              <a:t>24-09-2021</a:t>
            </a:fld>
            <a:endParaRPr lang="en-IN"/>
          </a:p>
        </p:txBody>
      </p:sp>
      <p:sp>
        <p:nvSpPr>
          <p:cNvPr id="5" name="Footer Placeholder 4">
            <a:extLst>
              <a:ext uri="{FF2B5EF4-FFF2-40B4-BE49-F238E27FC236}">
                <a16:creationId xmlns:a16="http://schemas.microsoft.com/office/drawing/2014/main" id="{86E6FEF5-C609-4F6F-BE3C-AF88E621010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FEAC737-E0EA-486B-BD43-3BF917113EE9}"/>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33146517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D5BCF-E32A-4809-B93A-945F7AB0EA4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319FBD4C-CBDA-4D1B-B01C-289AE333493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FCF15E1-F6D8-412D-8AED-2D4ADDF8F421}"/>
              </a:ext>
            </a:extLst>
          </p:cNvPr>
          <p:cNvSpPr>
            <a:spLocks noGrp="1"/>
          </p:cNvSpPr>
          <p:nvPr>
            <p:ph type="dt" sz="half" idx="10"/>
          </p:nvPr>
        </p:nvSpPr>
        <p:spPr/>
        <p:txBody>
          <a:bodyPr/>
          <a:lstStyle/>
          <a:p>
            <a:fld id="{80AFF92B-A326-47AA-B5C5-986D36EA9A37}" type="datetimeFigureOut">
              <a:rPr lang="en-IN" smtClean="0"/>
              <a:t>24-09-2021</a:t>
            </a:fld>
            <a:endParaRPr lang="en-IN"/>
          </a:p>
        </p:txBody>
      </p:sp>
      <p:sp>
        <p:nvSpPr>
          <p:cNvPr id="5" name="Footer Placeholder 4">
            <a:extLst>
              <a:ext uri="{FF2B5EF4-FFF2-40B4-BE49-F238E27FC236}">
                <a16:creationId xmlns:a16="http://schemas.microsoft.com/office/drawing/2014/main" id="{62BF7DAA-3A71-4372-B11C-62F36564F64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1F53DF9-DE85-45E8-839E-B3A5AB63D553}"/>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2342650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6976B-2D87-4EF0-A020-76E7E6440B1B}"/>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9A9946C0-5C26-4010-B8BD-4C516201D55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C5D74734-2EC6-4EFE-8EE3-20F7D9EF34F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F0DDF1F9-0620-4BAD-9ED3-7FCADC062CD7}"/>
              </a:ext>
            </a:extLst>
          </p:cNvPr>
          <p:cNvSpPr>
            <a:spLocks noGrp="1"/>
          </p:cNvSpPr>
          <p:nvPr>
            <p:ph type="dt" sz="half" idx="10"/>
          </p:nvPr>
        </p:nvSpPr>
        <p:spPr/>
        <p:txBody>
          <a:bodyPr/>
          <a:lstStyle/>
          <a:p>
            <a:fld id="{80AFF92B-A326-47AA-B5C5-986D36EA9A37}" type="datetimeFigureOut">
              <a:rPr lang="en-IN" smtClean="0"/>
              <a:t>24-09-2021</a:t>
            </a:fld>
            <a:endParaRPr lang="en-IN"/>
          </a:p>
        </p:txBody>
      </p:sp>
      <p:sp>
        <p:nvSpPr>
          <p:cNvPr id="6" name="Footer Placeholder 5">
            <a:extLst>
              <a:ext uri="{FF2B5EF4-FFF2-40B4-BE49-F238E27FC236}">
                <a16:creationId xmlns:a16="http://schemas.microsoft.com/office/drawing/2014/main" id="{F8319AE3-F26A-4715-A4CF-BD084F0A435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5905A178-0A78-4815-8AB9-41B6BB0C0D57}"/>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30699914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DDE71-A60E-4DEC-BF37-32399FA48504}"/>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68F9F1A6-163A-41CF-9427-F16BE0D740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8DE2F7C-23DC-4A31-AC9E-503E253032E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2C0CB8A4-BC3C-4A66-B975-F1F9CB49331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61DB1CB-10E1-411B-99AA-26386AEF0DF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30F2F282-2932-44FF-A663-D654998AD0D5}"/>
              </a:ext>
            </a:extLst>
          </p:cNvPr>
          <p:cNvSpPr>
            <a:spLocks noGrp="1"/>
          </p:cNvSpPr>
          <p:nvPr>
            <p:ph type="dt" sz="half" idx="10"/>
          </p:nvPr>
        </p:nvSpPr>
        <p:spPr/>
        <p:txBody>
          <a:bodyPr/>
          <a:lstStyle/>
          <a:p>
            <a:fld id="{80AFF92B-A326-47AA-B5C5-986D36EA9A37}" type="datetimeFigureOut">
              <a:rPr lang="en-IN" smtClean="0"/>
              <a:t>24-09-2021</a:t>
            </a:fld>
            <a:endParaRPr lang="en-IN"/>
          </a:p>
        </p:txBody>
      </p:sp>
      <p:sp>
        <p:nvSpPr>
          <p:cNvPr id="8" name="Footer Placeholder 7">
            <a:extLst>
              <a:ext uri="{FF2B5EF4-FFF2-40B4-BE49-F238E27FC236}">
                <a16:creationId xmlns:a16="http://schemas.microsoft.com/office/drawing/2014/main" id="{82D0F7E8-010B-4D92-91A5-2F6DC0FF6745}"/>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3D021DB4-FD73-478D-9AAD-4A2BB1823E22}"/>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1694224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31F4D1-5209-431A-9E5F-D4E4089DA215}"/>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9CB0CB57-7CB5-4D06-AC86-E62651E1B5D2}"/>
              </a:ext>
            </a:extLst>
          </p:cNvPr>
          <p:cNvSpPr>
            <a:spLocks noGrp="1"/>
          </p:cNvSpPr>
          <p:nvPr>
            <p:ph type="dt" sz="half" idx="10"/>
          </p:nvPr>
        </p:nvSpPr>
        <p:spPr/>
        <p:txBody>
          <a:bodyPr/>
          <a:lstStyle/>
          <a:p>
            <a:fld id="{80AFF92B-A326-47AA-B5C5-986D36EA9A37}" type="datetimeFigureOut">
              <a:rPr lang="en-IN" smtClean="0"/>
              <a:t>24-09-2021</a:t>
            </a:fld>
            <a:endParaRPr lang="en-IN"/>
          </a:p>
        </p:txBody>
      </p:sp>
      <p:sp>
        <p:nvSpPr>
          <p:cNvPr id="4" name="Footer Placeholder 3">
            <a:extLst>
              <a:ext uri="{FF2B5EF4-FFF2-40B4-BE49-F238E27FC236}">
                <a16:creationId xmlns:a16="http://schemas.microsoft.com/office/drawing/2014/main" id="{C98B61AF-87D1-4E32-B4EF-B8DE25A1DF29}"/>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E321752A-6D99-4E7E-8A25-5CF8A2898CCD}"/>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1201085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5E12B09-79D4-4751-B2D4-198107F5D30F}"/>
              </a:ext>
            </a:extLst>
          </p:cNvPr>
          <p:cNvSpPr>
            <a:spLocks noGrp="1"/>
          </p:cNvSpPr>
          <p:nvPr>
            <p:ph type="dt" sz="half" idx="10"/>
          </p:nvPr>
        </p:nvSpPr>
        <p:spPr/>
        <p:txBody>
          <a:bodyPr/>
          <a:lstStyle/>
          <a:p>
            <a:fld id="{80AFF92B-A326-47AA-B5C5-986D36EA9A37}" type="datetimeFigureOut">
              <a:rPr lang="en-IN" smtClean="0"/>
              <a:t>24-09-2021</a:t>
            </a:fld>
            <a:endParaRPr lang="en-IN"/>
          </a:p>
        </p:txBody>
      </p:sp>
      <p:sp>
        <p:nvSpPr>
          <p:cNvPr id="3" name="Footer Placeholder 2">
            <a:extLst>
              <a:ext uri="{FF2B5EF4-FFF2-40B4-BE49-F238E27FC236}">
                <a16:creationId xmlns:a16="http://schemas.microsoft.com/office/drawing/2014/main" id="{E036A02F-D5A6-4731-B1CA-C78FAEC018A8}"/>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AE25AD50-16F5-42F1-B872-5037F6EECB21}"/>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2448236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2320C8-0A00-4390-82C9-65B287F404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70DE8834-9F8C-44C3-BB4E-97601E053AE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8C7036A1-FD7F-4481-9D87-75D2751EA1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5DBCBA-3228-4383-B63C-FDC969DE7F53}"/>
              </a:ext>
            </a:extLst>
          </p:cNvPr>
          <p:cNvSpPr>
            <a:spLocks noGrp="1"/>
          </p:cNvSpPr>
          <p:nvPr>
            <p:ph type="dt" sz="half" idx="10"/>
          </p:nvPr>
        </p:nvSpPr>
        <p:spPr/>
        <p:txBody>
          <a:bodyPr/>
          <a:lstStyle/>
          <a:p>
            <a:fld id="{80AFF92B-A326-47AA-B5C5-986D36EA9A37}" type="datetimeFigureOut">
              <a:rPr lang="en-IN" smtClean="0"/>
              <a:t>24-09-2021</a:t>
            </a:fld>
            <a:endParaRPr lang="en-IN"/>
          </a:p>
        </p:txBody>
      </p:sp>
      <p:sp>
        <p:nvSpPr>
          <p:cNvPr id="6" name="Footer Placeholder 5">
            <a:extLst>
              <a:ext uri="{FF2B5EF4-FFF2-40B4-BE49-F238E27FC236}">
                <a16:creationId xmlns:a16="http://schemas.microsoft.com/office/drawing/2014/main" id="{B238FC6C-183B-4055-94AC-7F818AF9655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D1A5CB22-A564-4575-8777-A2E47BFA388B}"/>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317225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70EEDF-1039-4F2D-BC71-788075FC95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617271E2-53FA-44E1-A7B6-B4D93FD9E7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C12B206D-31DF-46C4-8A29-90D519BB8F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9BE7855-407A-4CCF-8CCD-833D2A971F72}"/>
              </a:ext>
            </a:extLst>
          </p:cNvPr>
          <p:cNvSpPr>
            <a:spLocks noGrp="1"/>
          </p:cNvSpPr>
          <p:nvPr>
            <p:ph type="dt" sz="half" idx="10"/>
          </p:nvPr>
        </p:nvSpPr>
        <p:spPr/>
        <p:txBody>
          <a:bodyPr/>
          <a:lstStyle/>
          <a:p>
            <a:fld id="{80AFF92B-A326-47AA-B5C5-986D36EA9A37}" type="datetimeFigureOut">
              <a:rPr lang="en-IN" smtClean="0"/>
              <a:t>24-09-2021</a:t>
            </a:fld>
            <a:endParaRPr lang="en-IN"/>
          </a:p>
        </p:txBody>
      </p:sp>
      <p:sp>
        <p:nvSpPr>
          <p:cNvPr id="6" name="Footer Placeholder 5">
            <a:extLst>
              <a:ext uri="{FF2B5EF4-FFF2-40B4-BE49-F238E27FC236}">
                <a16:creationId xmlns:a16="http://schemas.microsoft.com/office/drawing/2014/main" id="{105418A5-F1C6-4027-8D08-E80F7D3136D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BDDD34B6-D9E8-47F1-BF39-730EF03AB5A6}"/>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32964902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53DE42D-4987-42D2-B1A9-823E397A06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B58ECCF-87C5-4DFF-AB63-12F55DF2F8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2DEA44F-0A8D-4C2E-9BDB-73896D99F1B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AFF92B-A326-47AA-B5C5-986D36EA9A37}" type="datetimeFigureOut">
              <a:rPr lang="en-IN" smtClean="0"/>
              <a:t>24-09-2021</a:t>
            </a:fld>
            <a:endParaRPr lang="en-IN"/>
          </a:p>
        </p:txBody>
      </p:sp>
      <p:sp>
        <p:nvSpPr>
          <p:cNvPr id="5" name="Footer Placeholder 4">
            <a:extLst>
              <a:ext uri="{FF2B5EF4-FFF2-40B4-BE49-F238E27FC236}">
                <a16:creationId xmlns:a16="http://schemas.microsoft.com/office/drawing/2014/main" id="{1EAECAAA-74EE-4BA1-93CE-8D0CD88A75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E3E5D7D6-B642-47FF-8758-6126EDFDEFB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88F564-639E-412A-9993-EAF50C25A2AD}" type="slidenum">
              <a:rPr lang="en-IN" smtClean="0"/>
              <a:t>‹#›</a:t>
            </a:fld>
            <a:endParaRPr lang="en-IN"/>
          </a:p>
        </p:txBody>
      </p:sp>
    </p:spTree>
    <p:extLst>
      <p:ext uri="{BB962C8B-B14F-4D97-AF65-F5344CB8AC3E}">
        <p14:creationId xmlns:p14="http://schemas.microsoft.com/office/powerpoint/2010/main" val="35719460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youtube.com/watch?v=5YPM74FZDQQ"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ttps://lh6.googleusercontent.com/3OHOjeWw8cL3-llHPrMwdu2qC_3g_s2zSopzYzvz5sG8PeFkCdvL5alcbRAb5eOJ5UhpTkojH1ie3DonUrCfyKNPc4hHwI3jKPnimQ1Nxb6oCm_lLFynRoUfZZgw9C6hLaO1iH1ViRzIh1_QYg">
            <a:extLst>
              <a:ext uri="{FF2B5EF4-FFF2-40B4-BE49-F238E27FC236}">
                <a16:creationId xmlns:a16="http://schemas.microsoft.com/office/drawing/2014/main" id="{C30D8EDB-88DF-4121-AB4A-050E6E7396CD}"/>
              </a:ext>
            </a:extLst>
          </p:cNvPr>
          <p:cNvPicPr>
            <a:picLocks noChangeAspect="1" noChangeArrowheads="1"/>
          </p:cNvPicPr>
          <p:nvPr/>
        </p:nvPicPr>
        <p:blipFill>
          <a:blip r:embed="rId2" cstate="print"/>
          <a:srcRect/>
          <a:stretch>
            <a:fillRect/>
          </a:stretch>
        </p:blipFill>
        <p:spPr bwMode="auto">
          <a:xfrm>
            <a:off x="228599" y="228599"/>
            <a:ext cx="4434940" cy="1824843"/>
          </a:xfrm>
          <a:prstGeom prst="rect">
            <a:avLst/>
          </a:prstGeom>
          <a:noFill/>
        </p:spPr>
      </p:pic>
      <p:sp>
        <p:nvSpPr>
          <p:cNvPr id="7" name="TextBox 6">
            <a:extLst>
              <a:ext uri="{FF2B5EF4-FFF2-40B4-BE49-F238E27FC236}">
                <a16:creationId xmlns:a16="http://schemas.microsoft.com/office/drawing/2014/main" id="{80BAADA1-5BC4-49C8-8587-AE53A5AFD7B5}"/>
              </a:ext>
            </a:extLst>
          </p:cNvPr>
          <p:cNvSpPr txBox="1"/>
          <p:nvPr/>
        </p:nvSpPr>
        <p:spPr>
          <a:xfrm>
            <a:off x="3048886" y="2967335"/>
            <a:ext cx="6097772" cy="1200329"/>
          </a:xfrm>
          <a:prstGeom prst="rect">
            <a:avLst/>
          </a:prstGeom>
          <a:noFill/>
        </p:spPr>
        <p:txBody>
          <a:bodyPr wrap="square">
            <a:spAutoFit/>
          </a:bodyPr>
          <a:lstStyle/>
          <a:p>
            <a:r>
              <a:rPr lang="en-US" dirty="0"/>
              <a:t>SUBJECT:BIOLOGY </a:t>
            </a:r>
          </a:p>
          <a:p>
            <a:r>
              <a:rPr lang="en-US" dirty="0"/>
              <a:t>CHAPTER:6</a:t>
            </a:r>
          </a:p>
          <a:p>
            <a:r>
              <a:rPr lang="en-US" dirty="0"/>
              <a:t>CHAPTER NAME: THE CIRCULATORY SYSTEM.</a:t>
            </a:r>
          </a:p>
          <a:p>
            <a:r>
              <a:rPr lang="en-US"/>
              <a:t>PERIOD-5</a:t>
            </a:r>
            <a:endParaRPr lang="en-US" dirty="0"/>
          </a:p>
        </p:txBody>
      </p:sp>
      <p:pic>
        <p:nvPicPr>
          <p:cNvPr id="8" name="Picture 2" descr="https://lh6.googleusercontent.com/YnAKMN6Q_N49S3m2OrAAFzj82EoqJGvBx9mjxw0X0MSFyXvzp-LTzQJPk_2uQbwFzY9FsMlCgyLHQfP7IAJJ2ixgeg0WUCatowkdw-KIFt75BUaM5nm1BLo1B9FJ-OVv1G0avlTsV59-6wLuYQ">
            <a:extLst>
              <a:ext uri="{FF2B5EF4-FFF2-40B4-BE49-F238E27FC236}">
                <a16:creationId xmlns:a16="http://schemas.microsoft.com/office/drawing/2014/main" id="{7843A3BA-330B-4B2B-9863-38FAC6098965}"/>
              </a:ext>
            </a:extLst>
          </p:cNvPr>
          <p:cNvPicPr>
            <a:picLocks noChangeAspect="1" noChangeArrowheads="1"/>
          </p:cNvPicPr>
          <p:nvPr/>
        </p:nvPicPr>
        <p:blipFill>
          <a:blip r:embed="rId3"/>
          <a:srcRect/>
          <a:stretch>
            <a:fillRect/>
          </a:stretch>
        </p:blipFill>
        <p:spPr bwMode="auto">
          <a:xfrm>
            <a:off x="108857" y="4997302"/>
            <a:ext cx="11974285" cy="1860698"/>
          </a:xfrm>
          <a:prstGeom prst="rect">
            <a:avLst/>
          </a:prstGeom>
          <a:noFill/>
        </p:spPr>
      </p:pic>
    </p:spTree>
    <p:extLst>
      <p:ext uri="{BB962C8B-B14F-4D97-AF65-F5344CB8AC3E}">
        <p14:creationId xmlns:p14="http://schemas.microsoft.com/office/powerpoint/2010/main" val="1349096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CC4E6-24A6-43A6-902A-4885BC2AF96C}"/>
              </a:ext>
            </a:extLst>
          </p:cNvPr>
          <p:cNvSpPr>
            <a:spLocks noGrp="1"/>
          </p:cNvSpPr>
          <p:nvPr>
            <p:ph type="title"/>
          </p:nvPr>
        </p:nvSpPr>
        <p:spPr/>
        <p:txBody>
          <a:bodyPr>
            <a:normAutofit/>
          </a:bodyPr>
          <a:lstStyle/>
          <a:p>
            <a:r>
              <a:rPr lang="en-US" sz="2400" dirty="0">
                <a:solidFill>
                  <a:srgbClr val="FF0000"/>
                </a:solidFill>
              </a:rPr>
              <a:t>Tissue fluid</a:t>
            </a:r>
            <a:endParaRPr lang="en-IN" sz="2400" dirty="0">
              <a:solidFill>
                <a:srgbClr val="FF0000"/>
              </a:solidFill>
            </a:endParaRPr>
          </a:p>
        </p:txBody>
      </p:sp>
      <p:sp>
        <p:nvSpPr>
          <p:cNvPr id="3" name="Content Placeholder 2">
            <a:extLst>
              <a:ext uri="{FF2B5EF4-FFF2-40B4-BE49-F238E27FC236}">
                <a16:creationId xmlns:a16="http://schemas.microsoft.com/office/drawing/2014/main" id="{8E818F73-FFFF-43BE-AC88-42DCE9A69586}"/>
              </a:ext>
            </a:extLst>
          </p:cNvPr>
          <p:cNvSpPr>
            <a:spLocks noGrp="1"/>
          </p:cNvSpPr>
          <p:nvPr>
            <p:ph idx="1"/>
          </p:nvPr>
        </p:nvSpPr>
        <p:spPr/>
        <p:txBody>
          <a:bodyPr>
            <a:normAutofit/>
          </a:bodyPr>
          <a:lstStyle/>
          <a:p>
            <a:r>
              <a:rPr lang="en-US" sz="2000" i="0" dirty="0">
                <a:solidFill>
                  <a:srgbClr val="202124"/>
                </a:solidFill>
                <a:effectLst/>
                <a:latin typeface="arial" panose="020B0604020202020204" pitchFamily="34" charset="0"/>
              </a:rPr>
              <a:t>Fluid found in the spaces around cells. It comes from substances that leak out of blood capillaries (the smallest type of blood vessel). It helps bring oxygen and nutrients to cells and to remove waste products from them. As new tissue fluid is made, it replaces older fluid, which drains towards lymph vessels.</a:t>
            </a:r>
            <a:endParaRPr lang="en-IN" sz="2000" dirty="0"/>
          </a:p>
        </p:txBody>
      </p:sp>
      <p:pic>
        <p:nvPicPr>
          <p:cNvPr id="4" name="Picture 3" descr="https://lh6.googleusercontent.com/3OHOjeWw8cL3-llHPrMwdu2qC_3g_s2zSopzYzvz5sG8PeFkCdvL5alcbRAb5eOJ5UhpTkojH1ie3DonUrCfyKNPc4hHwI3jKPnimQ1Nxb6oCm_lLFynRoUfZZgw9C6hLaO1iH1ViRzIh1_QYg">
            <a:extLst>
              <a:ext uri="{FF2B5EF4-FFF2-40B4-BE49-F238E27FC236}">
                <a16:creationId xmlns:a16="http://schemas.microsoft.com/office/drawing/2014/main" id="{990E05F4-6ED4-4E2D-9E0E-F9EC8185545C}"/>
              </a:ext>
            </a:extLst>
          </p:cNvPr>
          <p:cNvPicPr>
            <a:picLocks noChangeAspect="1" noChangeArrowheads="1"/>
          </p:cNvPicPr>
          <p:nvPr/>
        </p:nvPicPr>
        <p:blipFill>
          <a:blip r:embed="rId2" cstate="print"/>
          <a:srcRect/>
          <a:stretch>
            <a:fillRect/>
          </a:stretch>
        </p:blipFill>
        <p:spPr bwMode="auto">
          <a:xfrm>
            <a:off x="9164320" y="5493618"/>
            <a:ext cx="2802368" cy="1153089"/>
          </a:xfrm>
          <a:prstGeom prst="rect">
            <a:avLst/>
          </a:prstGeom>
          <a:noFill/>
        </p:spPr>
      </p:pic>
    </p:spTree>
    <p:extLst>
      <p:ext uri="{BB962C8B-B14F-4D97-AF65-F5344CB8AC3E}">
        <p14:creationId xmlns:p14="http://schemas.microsoft.com/office/powerpoint/2010/main" val="1758720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79D67-1C52-4381-8ED6-074177B4A490}"/>
              </a:ext>
            </a:extLst>
          </p:cNvPr>
          <p:cNvSpPr>
            <a:spLocks noGrp="1"/>
          </p:cNvSpPr>
          <p:nvPr>
            <p:ph type="title"/>
          </p:nvPr>
        </p:nvSpPr>
        <p:spPr/>
        <p:txBody>
          <a:bodyPr>
            <a:normAutofit/>
          </a:bodyPr>
          <a:lstStyle/>
          <a:p>
            <a:r>
              <a:rPr lang="en-US" sz="2400" dirty="0">
                <a:solidFill>
                  <a:srgbClr val="FF0000"/>
                </a:solidFill>
              </a:rPr>
              <a:t>Lymph and lymphatic system</a:t>
            </a:r>
            <a:endParaRPr lang="en-IN" sz="2400" dirty="0">
              <a:solidFill>
                <a:srgbClr val="FF0000"/>
              </a:solidFill>
            </a:endParaRPr>
          </a:p>
        </p:txBody>
      </p:sp>
      <p:pic>
        <p:nvPicPr>
          <p:cNvPr id="1028" name="Picture 4" descr="The lymphatic system - Canadian Cancer Society">
            <a:extLst>
              <a:ext uri="{FF2B5EF4-FFF2-40B4-BE49-F238E27FC236}">
                <a16:creationId xmlns:a16="http://schemas.microsoft.com/office/drawing/2014/main" id="{9A9178EA-7E18-46CA-B101-2CF260E1B4D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27914" y="1470025"/>
            <a:ext cx="7039126" cy="502285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https://lh6.googleusercontent.com/3OHOjeWw8cL3-llHPrMwdu2qC_3g_s2zSopzYzvz5sG8PeFkCdvL5alcbRAb5eOJ5UhpTkojH1ie3DonUrCfyKNPc4hHwI3jKPnimQ1Nxb6oCm_lLFynRoUfZZgw9C6hLaO1iH1ViRzIh1_QYg">
            <a:extLst>
              <a:ext uri="{FF2B5EF4-FFF2-40B4-BE49-F238E27FC236}">
                <a16:creationId xmlns:a16="http://schemas.microsoft.com/office/drawing/2014/main" id="{30EDC344-8596-4561-99D3-EC71942BE89C}"/>
              </a:ext>
            </a:extLst>
          </p:cNvPr>
          <p:cNvPicPr>
            <a:picLocks noChangeAspect="1" noChangeArrowheads="1"/>
          </p:cNvPicPr>
          <p:nvPr/>
        </p:nvPicPr>
        <p:blipFill>
          <a:blip r:embed="rId3" cstate="print"/>
          <a:srcRect/>
          <a:stretch>
            <a:fillRect/>
          </a:stretch>
        </p:blipFill>
        <p:spPr bwMode="auto">
          <a:xfrm>
            <a:off x="9164320" y="5493618"/>
            <a:ext cx="2802368" cy="1153089"/>
          </a:xfrm>
          <a:prstGeom prst="rect">
            <a:avLst/>
          </a:prstGeom>
          <a:noFill/>
        </p:spPr>
      </p:pic>
    </p:spTree>
    <p:extLst>
      <p:ext uri="{BB962C8B-B14F-4D97-AF65-F5344CB8AC3E}">
        <p14:creationId xmlns:p14="http://schemas.microsoft.com/office/powerpoint/2010/main" val="28364555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125A8-3D8D-4886-A380-AF25244A80CA}"/>
              </a:ext>
            </a:extLst>
          </p:cNvPr>
          <p:cNvSpPr>
            <a:spLocks noGrp="1"/>
          </p:cNvSpPr>
          <p:nvPr>
            <p:ph type="title"/>
          </p:nvPr>
        </p:nvSpPr>
        <p:spPr/>
        <p:txBody>
          <a:bodyPr>
            <a:normAutofit/>
          </a:bodyPr>
          <a:lstStyle/>
          <a:p>
            <a:r>
              <a:rPr lang="en-US" sz="2400" dirty="0">
                <a:solidFill>
                  <a:srgbClr val="FF0000"/>
                </a:solidFill>
              </a:rPr>
              <a:t>Composition of lymph</a:t>
            </a:r>
            <a:endParaRPr lang="en-IN" sz="2400" dirty="0">
              <a:solidFill>
                <a:srgbClr val="FF0000"/>
              </a:solidFill>
            </a:endParaRPr>
          </a:p>
        </p:txBody>
      </p:sp>
      <p:sp>
        <p:nvSpPr>
          <p:cNvPr id="3" name="Content Placeholder 2">
            <a:extLst>
              <a:ext uri="{FF2B5EF4-FFF2-40B4-BE49-F238E27FC236}">
                <a16:creationId xmlns:a16="http://schemas.microsoft.com/office/drawing/2014/main" id="{1C15B72F-0B0F-4B69-B989-CE0BF6AC3950}"/>
              </a:ext>
            </a:extLst>
          </p:cNvPr>
          <p:cNvSpPr>
            <a:spLocks noGrp="1"/>
          </p:cNvSpPr>
          <p:nvPr>
            <p:ph idx="1"/>
          </p:nvPr>
        </p:nvSpPr>
        <p:spPr/>
        <p:txBody>
          <a:bodyPr/>
          <a:lstStyle/>
          <a:p>
            <a:r>
              <a:rPr lang="en-US" sz="2000" i="0" dirty="0">
                <a:solidFill>
                  <a:srgbClr val="202124"/>
                </a:solidFill>
                <a:effectLst/>
                <a:latin typeface="arial" panose="020B0604020202020204" pitchFamily="34" charset="0"/>
              </a:rPr>
              <a:t>Lymph contains a variety of substances, including proteins, salts, glucose, fats, water, and white blood cells. Unlike your blood, lymph does not normally contain any red blood cells. The composition of lymph varies a great deal, depending on where in your body it originated</a:t>
            </a:r>
            <a:r>
              <a:rPr lang="en-US" b="0" i="0" dirty="0">
                <a:solidFill>
                  <a:srgbClr val="202124"/>
                </a:solidFill>
                <a:effectLst/>
                <a:latin typeface="arial" panose="020B0604020202020204" pitchFamily="34" charset="0"/>
              </a:rPr>
              <a:t>.</a:t>
            </a:r>
            <a:endParaRPr lang="en-IN" dirty="0"/>
          </a:p>
        </p:txBody>
      </p:sp>
      <p:pic>
        <p:nvPicPr>
          <p:cNvPr id="4" name="Picture 3" descr="https://lh6.googleusercontent.com/3OHOjeWw8cL3-llHPrMwdu2qC_3g_s2zSopzYzvz5sG8PeFkCdvL5alcbRAb5eOJ5UhpTkojH1ie3DonUrCfyKNPc4hHwI3jKPnimQ1Nxb6oCm_lLFynRoUfZZgw9C6hLaO1iH1ViRzIh1_QYg">
            <a:extLst>
              <a:ext uri="{FF2B5EF4-FFF2-40B4-BE49-F238E27FC236}">
                <a16:creationId xmlns:a16="http://schemas.microsoft.com/office/drawing/2014/main" id="{D13F6664-7F1B-4576-86BE-E554449D21F1}"/>
              </a:ext>
            </a:extLst>
          </p:cNvPr>
          <p:cNvPicPr>
            <a:picLocks noChangeAspect="1" noChangeArrowheads="1"/>
          </p:cNvPicPr>
          <p:nvPr/>
        </p:nvPicPr>
        <p:blipFill>
          <a:blip r:embed="rId2" cstate="print"/>
          <a:srcRect/>
          <a:stretch>
            <a:fillRect/>
          </a:stretch>
        </p:blipFill>
        <p:spPr bwMode="auto">
          <a:xfrm>
            <a:off x="9164320" y="5493618"/>
            <a:ext cx="2802368" cy="1153089"/>
          </a:xfrm>
          <a:prstGeom prst="rect">
            <a:avLst/>
          </a:prstGeom>
          <a:noFill/>
        </p:spPr>
      </p:pic>
    </p:spTree>
    <p:extLst>
      <p:ext uri="{BB962C8B-B14F-4D97-AF65-F5344CB8AC3E}">
        <p14:creationId xmlns:p14="http://schemas.microsoft.com/office/powerpoint/2010/main" val="24283320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548C6-6C11-4DED-BF22-CD7B8DB0C442}"/>
              </a:ext>
            </a:extLst>
          </p:cNvPr>
          <p:cNvSpPr>
            <a:spLocks noGrp="1"/>
          </p:cNvSpPr>
          <p:nvPr>
            <p:ph type="title"/>
          </p:nvPr>
        </p:nvSpPr>
        <p:spPr/>
        <p:txBody>
          <a:bodyPr>
            <a:normAutofit/>
          </a:bodyPr>
          <a:lstStyle/>
          <a:p>
            <a:r>
              <a:rPr lang="en-US" sz="2400" dirty="0">
                <a:solidFill>
                  <a:srgbClr val="FF0000"/>
                </a:solidFill>
              </a:rPr>
              <a:t>Functions of lymph</a:t>
            </a:r>
            <a:endParaRPr lang="en-IN" sz="2400" dirty="0">
              <a:solidFill>
                <a:srgbClr val="FF0000"/>
              </a:solidFill>
            </a:endParaRPr>
          </a:p>
        </p:txBody>
      </p:sp>
      <p:sp>
        <p:nvSpPr>
          <p:cNvPr id="3" name="Content Placeholder 2">
            <a:extLst>
              <a:ext uri="{FF2B5EF4-FFF2-40B4-BE49-F238E27FC236}">
                <a16:creationId xmlns:a16="http://schemas.microsoft.com/office/drawing/2014/main" id="{829A1A04-D00D-4145-AF35-46F3C6943400}"/>
              </a:ext>
            </a:extLst>
          </p:cNvPr>
          <p:cNvSpPr>
            <a:spLocks noGrp="1"/>
          </p:cNvSpPr>
          <p:nvPr>
            <p:ph idx="1"/>
          </p:nvPr>
        </p:nvSpPr>
        <p:spPr/>
        <p:txBody>
          <a:bodyPr>
            <a:normAutofit/>
          </a:bodyPr>
          <a:lstStyle/>
          <a:p>
            <a:r>
              <a:rPr lang="en-US" sz="2000" dirty="0"/>
              <a:t>Nutritive</a:t>
            </a:r>
          </a:p>
          <a:p>
            <a:r>
              <a:rPr lang="en-US" sz="2000" dirty="0"/>
              <a:t>Drainage</a:t>
            </a:r>
          </a:p>
          <a:p>
            <a:r>
              <a:rPr lang="en-US" sz="2000" dirty="0"/>
              <a:t>Absorption</a:t>
            </a:r>
          </a:p>
          <a:p>
            <a:r>
              <a:rPr lang="en-US" sz="2000" dirty="0"/>
              <a:t>defense</a:t>
            </a:r>
            <a:endParaRPr lang="en-IN" sz="2000" dirty="0"/>
          </a:p>
        </p:txBody>
      </p:sp>
      <p:pic>
        <p:nvPicPr>
          <p:cNvPr id="4" name="Picture 3" descr="https://lh6.googleusercontent.com/3OHOjeWw8cL3-llHPrMwdu2qC_3g_s2zSopzYzvz5sG8PeFkCdvL5alcbRAb5eOJ5UhpTkojH1ie3DonUrCfyKNPc4hHwI3jKPnimQ1Nxb6oCm_lLFynRoUfZZgw9C6hLaO1iH1ViRzIh1_QYg">
            <a:extLst>
              <a:ext uri="{FF2B5EF4-FFF2-40B4-BE49-F238E27FC236}">
                <a16:creationId xmlns:a16="http://schemas.microsoft.com/office/drawing/2014/main" id="{7DD1DF62-EBA0-4331-AD97-B3FC8D069D65}"/>
              </a:ext>
            </a:extLst>
          </p:cNvPr>
          <p:cNvPicPr>
            <a:picLocks noChangeAspect="1" noChangeArrowheads="1"/>
          </p:cNvPicPr>
          <p:nvPr/>
        </p:nvPicPr>
        <p:blipFill>
          <a:blip r:embed="rId2" cstate="print"/>
          <a:srcRect/>
          <a:stretch>
            <a:fillRect/>
          </a:stretch>
        </p:blipFill>
        <p:spPr bwMode="auto">
          <a:xfrm>
            <a:off x="9164320" y="5493618"/>
            <a:ext cx="2802368" cy="1153089"/>
          </a:xfrm>
          <a:prstGeom prst="rect">
            <a:avLst/>
          </a:prstGeom>
          <a:noFill/>
        </p:spPr>
      </p:pic>
    </p:spTree>
    <p:extLst>
      <p:ext uri="{BB962C8B-B14F-4D97-AF65-F5344CB8AC3E}">
        <p14:creationId xmlns:p14="http://schemas.microsoft.com/office/powerpoint/2010/main" val="25276735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17CDEB-40E1-4603-99F3-D1E0BE0EBC50}"/>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93386703-5B7C-4DF5-A974-C13B8C6CE86F}"/>
              </a:ext>
            </a:extLst>
          </p:cNvPr>
          <p:cNvSpPr>
            <a:spLocks noGrp="1"/>
          </p:cNvSpPr>
          <p:nvPr>
            <p:ph idx="1"/>
          </p:nvPr>
        </p:nvSpPr>
        <p:spPr/>
        <p:txBody>
          <a:bodyPr/>
          <a:lstStyle/>
          <a:p>
            <a:r>
              <a:rPr lang="en-IN">
                <a:hlinkClick r:id="rId2"/>
              </a:rPr>
              <a:t>https://www.youtube.com/watch?v=5YPM74FZDQQ</a:t>
            </a:r>
            <a:r>
              <a:rPr lang="en-IN"/>
              <a:t> </a:t>
            </a:r>
          </a:p>
        </p:txBody>
      </p:sp>
      <p:pic>
        <p:nvPicPr>
          <p:cNvPr id="4" name="Picture 3" descr="https://lh6.googleusercontent.com/3OHOjeWw8cL3-llHPrMwdu2qC_3g_s2zSopzYzvz5sG8PeFkCdvL5alcbRAb5eOJ5UhpTkojH1ie3DonUrCfyKNPc4hHwI3jKPnimQ1Nxb6oCm_lLFynRoUfZZgw9C6hLaO1iH1ViRzIh1_QYg">
            <a:extLst>
              <a:ext uri="{FF2B5EF4-FFF2-40B4-BE49-F238E27FC236}">
                <a16:creationId xmlns:a16="http://schemas.microsoft.com/office/drawing/2014/main" id="{2F0580DB-8C61-46BD-9E7C-96483E287DA9}"/>
              </a:ext>
            </a:extLst>
          </p:cNvPr>
          <p:cNvPicPr>
            <a:picLocks noChangeAspect="1" noChangeArrowheads="1"/>
          </p:cNvPicPr>
          <p:nvPr/>
        </p:nvPicPr>
        <p:blipFill>
          <a:blip r:embed="rId3" cstate="print"/>
          <a:srcRect/>
          <a:stretch>
            <a:fillRect/>
          </a:stretch>
        </p:blipFill>
        <p:spPr bwMode="auto">
          <a:xfrm>
            <a:off x="9164320" y="5493618"/>
            <a:ext cx="2802368" cy="1153089"/>
          </a:xfrm>
          <a:prstGeom prst="rect">
            <a:avLst/>
          </a:prstGeom>
          <a:noFill/>
        </p:spPr>
      </p:pic>
    </p:spTree>
    <p:extLst>
      <p:ext uri="{BB962C8B-B14F-4D97-AF65-F5344CB8AC3E}">
        <p14:creationId xmlns:p14="http://schemas.microsoft.com/office/powerpoint/2010/main" val="37879409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67A1F3-F54F-4545-9B00-C4B4DA2597E3}"/>
              </a:ext>
            </a:extLst>
          </p:cNvPr>
          <p:cNvSpPr>
            <a:spLocks noGrp="1"/>
          </p:cNvSpPr>
          <p:nvPr>
            <p:ph type="title"/>
          </p:nvPr>
        </p:nvSpPr>
        <p:spPr/>
        <p:txBody>
          <a:bodyPr>
            <a:normAutofit/>
          </a:bodyPr>
          <a:lstStyle/>
          <a:p>
            <a:r>
              <a:rPr lang="en-US" sz="2400" dirty="0">
                <a:solidFill>
                  <a:srgbClr val="FF0000"/>
                </a:solidFill>
              </a:rPr>
              <a:t>Differences between lymph and blood</a:t>
            </a:r>
            <a:endParaRPr lang="en-IN" sz="2400" dirty="0">
              <a:solidFill>
                <a:srgbClr val="FF0000"/>
              </a:solidFill>
            </a:endParaRPr>
          </a:p>
        </p:txBody>
      </p:sp>
      <p:pic>
        <p:nvPicPr>
          <p:cNvPr id="2050" name="Picture 2" descr="Body Fluids and Circulation ncert solution class 11 Biology">
            <a:extLst>
              <a:ext uri="{FF2B5EF4-FFF2-40B4-BE49-F238E27FC236}">
                <a16:creationId xmlns:a16="http://schemas.microsoft.com/office/drawing/2014/main" id="{AD09A9F9-8348-41D0-B764-35E8B82A692A}"/>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16000" y="1493520"/>
            <a:ext cx="7853680" cy="408432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https://lh6.googleusercontent.com/3OHOjeWw8cL3-llHPrMwdu2qC_3g_s2zSopzYzvz5sG8PeFkCdvL5alcbRAb5eOJ5UhpTkojH1ie3DonUrCfyKNPc4hHwI3jKPnimQ1Nxb6oCm_lLFynRoUfZZgw9C6hLaO1iH1ViRzIh1_QYg">
            <a:extLst>
              <a:ext uri="{FF2B5EF4-FFF2-40B4-BE49-F238E27FC236}">
                <a16:creationId xmlns:a16="http://schemas.microsoft.com/office/drawing/2014/main" id="{E480696B-C63A-464F-9E7A-4199DF2A8532}"/>
              </a:ext>
            </a:extLst>
          </p:cNvPr>
          <p:cNvPicPr>
            <a:picLocks noChangeAspect="1" noChangeArrowheads="1"/>
          </p:cNvPicPr>
          <p:nvPr/>
        </p:nvPicPr>
        <p:blipFill>
          <a:blip r:embed="rId3" cstate="print"/>
          <a:srcRect/>
          <a:stretch>
            <a:fillRect/>
          </a:stretch>
        </p:blipFill>
        <p:spPr bwMode="auto">
          <a:xfrm>
            <a:off x="9164320" y="5493618"/>
            <a:ext cx="2802368" cy="1153089"/>
          </a:xfrm>
          <a:prstGeom prst="rect">
            <a:avLst/>
          </a:prstGeom>
          <a:noFill/>
        </p:spPr>
      </p:pic>
    </p:spTree>
    <p:extLst>
      <p:ext uri="{BB962C8B-B14F-4D97-AF65-F5344CB8AC3E}">
        <p14:creationId xmlns:p14="http://schemas.microsoft.com/office/powerpoint/2010/main" val="41509045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FFC5FF-EDAC-4A80-9FA9-593916F90826}"/>
              </a:ext>
            </a:extLst>
          </p:cNvPr>
          <p:cNvSpPr>
            <a:spLocks noGrp="1"/>
          </p:cNvSpPr>
          <p:nvPr>
            <p:ph idx="1"/>
          </p:nvPr>
        </p:nvSpPr>
        <p:spPr/>
        <p:txBody>
          <a:bodyPr/>
          <a:lstStyle/>
          <a:p>
            <a:pPr marL="0" indent="0">
              <a:buNone/>
            </a:pPr>
            <a:r>
              <a:rPr lang="en-US" dirty="0"/>
              <a:t>                                           </a:t>
            </a:r>
          </a:p>
          <a:p>
            <a:pPr marL="0" indent="0">
              <a:buNone/>
            </a:pPr>
            <a:endParaRPr lang="en-US" dirty="0"/>
          </a:p>
          <a:p>
            <a:pPr marL="0" indent="0">
              <a:buNone/>
            </a:pPr>
            <a:endParaRPr lang="en-US" dirty="0"/>
          </a:p>
          <a:p>
            <a:pPr marL="0" indent="0">
              <a:buNone/>
            </a:pPr>
            <a:r>
              <a:rPr lang="en-US" dirty="0"/>
              <a:t>                                            </a:t>
            </a:r>
            <a:r>
              <a:rPr lang="en-US" dirty="0">
                <a:solidFill>
                  <a:srgbClr val="FF0000"/>
                </a:solidFill>
              </a:rPr>
              <a:t>THANKING YOU </a:t>
            </a:r>
          </a:p>
          <a:p>
            <a:pPr marL="0" indent="0">
              <a:buNone/>
            </a:pPr>
            <a:r>
              <a:rPr lang="en-US" dirty="0">
                <a:solidFill>
                  <a:srgbClr val="FF0000"/>
                </a:solidFill>
              </a:rPr>
              <a:t>                                ODM EDUCATIONAL GROUP.</a:t>
            </a:r>
            <a:endParaRPr lang="en-IN" dirty="0">
              <a:solidFill>
                <a:srgbClr val="FF0000"/>
              </a:solidFill>
            </a:endParaRPr>
          </a:p>
        </p:txBody>
      </p:sp>
      <p:pic>
        <p:nvPicPr>
          <p:cNvPr id="4" name="Picture 3" descr="https://lh6.googleusercontent.com/3OHOjeWw8cL3-llHPrMwdu2qC_3g_s2zSopzYzvz5sG8PeFkCdvL5alcbRAb5eOJ5UhpTkojH1ie3DonUrCfyKNPc4hHwI3jKPnimQ1Nxb6oCm_lLFynRoUfZZgw9C6hLaO1iH1ViRzIh1_QYg">
            <a:extLst>
              <a:ext uri="{FF2B5EF4-FFF2-40B4-BE49-F238E27FC236}">
                <a16:creationId xmlns:a16="http://schemas.microsoft.com/office/drawing/2014/main" id="{861BE469-369A-498E-BF96-57C3B568506B}"/>
              </a:ext>
            </a:extLst>
          </p:cNvPr>
          <p:cNvPicPr>
            <a:picLocks noChangeAspect="1" noChangeArrowheads="1"/>
          </p:cNvPicPr>
          <p:nvPr/>
        </p:nvPicPr>
        <p:blipFill>
          <a:blip r:embed="rId2" cstate="print"/>
          <a:srcRect/>
          <a:stretch>
            <a:fillRect/>
          </a:stretch>
        </p:blipFill>
        <p:spPr bwMode="auto">
          <a:xfrm>
            <a:off x="9164320" y="5493618"/>
            <a:ext cx="2802368" cy="1153089"/>
          </a:xfrm>
          <a:prstGeom prst="rect">
            <a:avLst/>
          </a:prstGeom>
          <a:noFill/>
        </p:spPr>
      </p:pic>
    </p:spTree>
    <p:extLst>
      <p:ext uri="{BB962C8B-B14F-4D97-AF65-F5344CB8AC3E}">
        <p14:creationId xmlns:p14="http://schemas.microsoft.com/office/powerpoint/2010/main" val="19080130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169</TotalTime>
  <Words>172</Words>
  <Application>Microsoft Office PowerPoint</Application>
  <PresentationFormat>Widescreen</PresentationFormat>
  <Paragraphs>21</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Arial</vt:lpstr>
      <vt:lpstr>Calibri</vt:lpstr>
      <vt:lpstr>Calibri Light</vt:lpstr>
      <vt:lpstr>Office Theme</vt:lpstr>
      <vt:lpstr>PowerPoint Presentation</vt:lpstr>
      <vt:lpstr>Tissue fluid</vt:lpstr>
      <vt:lpstr>Lymph and lymphatic system</vt:lpstr>
      <vt:lpstr>Composition of lymph</vt:lpstr>
      <vt:lpstr>Functions of lymph</vt:lpstr>
      <vt:lpstr>PowerPoint Presentation</vt:lpstr>
      <vt:lpstr>Differences between lymph and blood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DEBASHISH BALA</dc:creator>
  <cp:lastModifiedBy>DEBASHISH BALA</cp:lastModifiedBy>
  <cp:revision>34</cp:revision>
  <dcterms:created xsi:type="dcterms:W3CDTF">2021-03-24T08:25:01Z</dcterms:created>
  <dcterms:modified xsi:type="dcterms:W3CDTF">2021-09-23T18:42:03Z</dcterms:modified>
</cp:coreProperties>
</file>