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68" r:id="rId4"/>
    <p:sldId id="267" r:id="rId5"/>
    <p:sldId id="266" r:id="rId6"/>
    <p:sldId id="265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496006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chemeClr val="dk1"/>
              </a:buClr>
            </a:pPr>
            <a:r>
              <a:rPr lang="en-US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MORPHOLOGY OF FLOWERING PLANTS</a:t>
            </a:r>
          </a:p>
          <a:p>
            <a:pPr lvl="0" algn="ctr">
              <a:buClr>
                <a:schemeClr val="dk1"/>
              </a:buClr>
            </a:pPr>
            <a:r>
              <a:rPr lang="en-US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GYNOECIUM :THE FEMALE REPRODUCTIVE </a:t>
            </a:r>
            <a:r>
              <a:rPr lang="en-US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SYSTEM</a:t>
            </a:r>
            <a:endParaRPr lang="en-US" sz="2500" dirty="0" smtClean="0">
              <a:solidFill>
                <a:schemeClr val="tx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:MORPHOLOGYOF FLOWERING PLANTS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8583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4008" y="262491"/>
            <a:ext cx="168026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GYNOECIUM</a:t>
            </a:r>
            <a:endParaRPr lang="en-IN" sz="2200" dirty="0"/>
          </a:p>
        </p:txBody>
      </p:sp>
      <p:sp>
        <p:nvSpPr>
          <p:cNvPr id="6" name="Rectangle 5"/>
          <p:cNvSpPr/>
          <p:nvPr/>
        </p:nvSpPr>
        <p:spPr>
          <a:xfrm>
            <a:off x="473866" y="691699"/>
            <a:ext cx="1175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THE PISTIL</a:t>
            </a:r>
            <a:endParaRPr lang="en-IN" sz="1800" dirty="0"/>
          </a:p>
        </p:txBody>
      </p:sp>
      <p:sp>
        <p:nvSpPr>
          <p:cNvPr id="7" name="Rectangle 6"/>
          <p:cNvSpPr/>
          <p:nvPr/>
        </p:nvSpPr>
        <p:spPr>
          <a:xfrm>
            <a:off x="270587" y="1022168"/>
            <a:ext cx="6167535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Gynoecium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is the female reproductive part of the flower and is made up of one or more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carpels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lvl="0" algn="just">
              <a:lnSpc>
                <a:spcPct val="150000"/>
              </a:lnSpc>
            </a:pP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 carpel consists of three parts namely 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stigma, style and ovary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algn="just">
              <a:lnSpc>
                <a:spcPct val="150000"/>
              </a:lnSpc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Ovary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is the enlarged basal part, on which lies the elongated tube, the style. </a:t>
            </a:r>
          </a:p>
          <a:p>
            <a:pPr marL="457200" lvl="0" algn="just">
              <a:lnSpc>
                <a:spcPct val="150000"/>
              </a:lnSpc>
            </a:pP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style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connects the ovary to the stigma. </a:t>
            </a:r>
          </a:p>
          <a:p>
            <a:pPr marL="457200" lvl="0" algn="just">
              <a:lnSpc>
                <a:spcPct val="150000"/>
              </a:lnSpc>
            </a:pP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stigma 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is usually at the tip of the 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style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and is the receptive surface for pollen grains. 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Google Shape;71;p2"/>
          <p:cNvPicPr preferRelativeResize="0"/>
          <p:nvPr/>
        </p:nvPicPr>
        <p:blipFill rotWithShape="1">
          <a:blip r:embed="rId4">
            <a:alphaModFix/>
          </a:blip>
          <a:srcRect r="7571"/>
          <a:stretch/>
        </p:blipFill>
        <p:spPr>
          <a:xfrm>
            <a:off x="6543240" y="1555861"/>
            <a:ext cx="2243900" cy="272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8583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6585" y="458433"/>
            <a:ext cx="1175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THE PISTIL</a:t>
            </a:r>
            <a:endParaRPr lang="en-IN" sz="1800" dirty="0"/>
          </a:p>
        </p:txBody>
      </p:sp>
      <p:sp>
        <p:nvSpPr>
          <p:cNvPr id="6" name="Rectangle 5"/>
          <p:cNvSpPr/>
          <p:nvPr/>
        </p:nvSpPr>
        <p:spPr>
          <a:xfrm>
            <a:off x="354563" y="937748"/>
            <a:ext cx="4572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Each ovary bears one or more ovules attached to a flattened, cushion-like 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placenta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algn="just">
              <a:lnSpc>
                <a:spcPct val="150000"/>
              </a:lnSpc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When more than one carpel is present, they may be free (as in lotus and rose) and are called </a:t>
            </a:r>
            <a:r>
              <a:rPr lang="en-US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apocarpous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algn="just">
              <a:lnSpc>
                <a:spcPct val="150000"/>
              </a:lnSpc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They are termed </a:t>
            </a:r>
            <a:r>
              <a:rPr lang="en-US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syncarpous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carpels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are fused, as in mustard and tomato. After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fertilisation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 the ovules develop into seeds and the ovary matures into a fruit.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Google Shape;80;p3"/>
          <p:cNvPicPr preferRelativeResize="0"/>
          <p:nvPr/>
        </p:nvPicPr>
        <p:blipFill rotWithShape="1">
          <a:blip r:embed="rId4">
            <a:alphaModFix/>
          </a:blip>
          <a:srcRect l="50915" r="19798" b="10271"/>
          <a:stretch/>
        </p:blipFill>
        <p:spPr>
          <a:xfrm>
            <a:off x="5205510" y="1603833"/>
            <a:ext cx="1824125" cy="21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1;p3"/>
          <p:cNvPicPr preferRelativeResize="0"/>
          <p:nvPr/>
        </p:nvPicPr>
        <p:blipFill rotWithShape="1">
          <a:blip r:embed="rId4">
            <a:alphaModFix/>
          </a:blip>
          <a:srcRect l="3018" t="16382" r="57058" b="18012"/>
          <a:stretch/>
        </p:blipFill>
        <p:spPr>
          <a:xfrm>
            <a:off x="7021237" y="1250302"/>
            <a:ext cx="2122763" cy="278309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5425094" y="4050719"/>
            <a:ext cx="10743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Apocarpous</a:t>
            </a:r>
            <a:endParaRPr lang="en-US" dirty="0"/>
          </a:p>
        </p:txBody>
      </p:sp>
      <p:sp>
        <p:nvSpPr>
          <p:cNvPr id="10" name="Google Shape;83;p3"/>
          <p:cNvSpPr txBox="1"/>
          <p:nvPr/>
        </p:nvSpPr>
        <p:spPr>
          <a:xfrm>
            <a:off x="7755040" y="3995871"/>
            <a:ext cx="1107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500" b="1" i="0" u="none" strike="noStrike" cap="none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Syncarpous</a:t>
            </a: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8583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0837" y="533079"/>
            <a:ext cx="1667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PLACENTATION</a:t>
            </a:r>
            <a:endParaRPr lang="en-IN" sz="1800" dirty="0"/>
          </a:p>
        </p:txBody>
      </p:sp>
      <p:sp>
        <p:nvSpPr>
          <p:cNvPr id="6" name="Rectangle 5"/>
          <p:cNvSpPr/>
          <p:nvPr/>
        </p:nvSpPr>
        <p:spPr>
          <a:xfrm>
            <a:off x="419877" y="1255434"/>
            <a:ext cx="794968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arrangement of ovules within the ovary is known as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placentation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placentation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are of different types namely, 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marginal, </a:t>
            </a:r>
            <a:r>
              <a:rPr lang="en-US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axile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 parietal, basal, central and free central.</a:t>
            </a:r>
            <a:endParaRPr lang="en-US" b="1" dirty="0" smtClean="0"/>
          </a:p>
          <a:p>
            <a:pPr lvl="0" algn="just">
              <a:lnSpc>
                <a:spcPct val="150000"/>
              </a:lnSpc>
            </a:pPr>
            <a:endParaRPr lang="en-US" dirty="0" smtClean="0"/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marginal 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placentation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the placenta forms a ridge along the ventral suture of the ovary and the ovules are borne on this ridge forming two rows, as in Pea. 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endParaRPr lang="en-US" dirty="0" smtClean="0"/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When the  placenta is axial and the ovules are attached to it in a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multilocular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ovary, 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placentation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is said to be </a:t>
            </a:r>
            <a:r>
              <a:rPr lang="en-US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axile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 as in China rose, Tomato and Lemon.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8583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3515" y="486425"/>
            <a:ext cx="1667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PLACENTATION</a:t>
            </a:r>
            <a:endParaRPr lang="en-IN" sz="1800" dirty="0"/>
          </a:p>
        </p:txBody>
      </p:sp>
      <p:sp>
        <p:nvSpPr>
          <p:cNvPr id="6" name="Rectangle 5"/>
          <p:cNvSpPr/>
          <p:nvPr/>
        </p:nvSpPr>
        <p:spPr>
          <a:xfrm>
            <a:off x="363894" y="1311417"/>
            <a:ext cx="7893698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parietal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placentation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 the ovules develop on the inner wall of the ovary or on peripheral part. Ovary is one-chambered but it becomes two chambered due to the formation of the false septum, e.g., Mustard and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Argemone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endParaRPr lang="en-US" dirty="0" smtClean="0"/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When the ovules are borne on central axis and  septa are absent, as in Dianthus and Primrose 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placentation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is called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free central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endParaRPr lang="en-US" dirty="0" smtClean="0"/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In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basal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placentation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 the placenta develops at the base of ovary and a single ovule is attached to it, as in Sunflower, Marigold.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8583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522" y="467764"/>
            <a:ext cx="1667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PLACENTATION</a:t>
            </a:r>
            <a:endParaRPr lang="en-IN" sz="1800" dirty="0">
              <a:solidFill>
                <a:schemeClr val="tx1"/>
              </a:solidFill>
            </a:endParaRPr>
          </a:p>
        </p:txBody>
      </p:sp>
      <p:pic>
        <p:nvPicPr>
          <p:cNvPr id="6" name="Google Shape;106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1683" y="763920"/>
            <a:ext cx="7147248" cy="423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376</Words>
  <Application>Microsoft Office PowerPoint</Application>
  <PresentationFormat>On-screen Show (16:9)</PresentationFormat>
  <Paragraphs>39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3</cp:revision>
  <dcterms:modified xsi:type="dcterms:W3CDTF">2020-08-28T03:13:18Z</dcterms:modified>
</cp:coreProperties>
</file>