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4" r:id="rId2"/>
    <p:sldId id="364" r:id="rId3"/>
    <p:sldId id="369" r:id="rId4"/>
    <p:sldId id="347" r:id="rId5"/>
    <p:sldId id="370" r:id="rId6"/>
    <p:sldId id="357" r:id="rId7"/>
    <p:sldId id="3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52" y="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7B94D-785D-46CD-9A7C-F4B14F9B65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4321C27D-C1FE-45EE-BF3D-ED8BBC1984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A6B715C-DC3C-4B32-8D96-1449205642A1}"/>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5" name="Footer Placeholder 4">
            <a:extLst>
              <a:ext uri="{FF2B5EF4-FFF2-40B4-BE49-F238E27FC236}">
                <a16:creationId xmlns:a16="http://schemas.microsoft.com/office/drawing/2014/main" id="{47D5E85F-059E-4E4D-B7B2-84A462E6D31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E78E578-242B-4097-BECB-6597EABE13A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3386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37F78-8E3E-4255-8339-A635AE624ABE}"/>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18DEC17-D418-4E4B-A44A-E061273343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7ADCC92-02C6-40CE-98AD-BAE934D7505F}"/>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5" name="Footer Placeholder 4">
            <a:extLst>
              <a:ext uri="{FF2B5EF4-FFF2-40B4-BE49-F238E27FC236}">
                <a16:creationId xmlns:a16="http://schemas.microsoft.com/office/drawing/2014/main" id="{AFA98224-4638-4F76-AE74-2051767AB46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14F6E90-D81B-46B3-8685-FF7F6524BB4C}"/>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73516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5B84D4-CC48-4E56-89CF-6B453231127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3F9DCBD-D0E5-40DE-AA66-5791925B2CC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EDF5E8-8B3A-4757-B349-621DAE673ECF}"/>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5" name="Footer Placeholder 4">
            <a:extLst>
              <a:ext uri="{FF2B5EF4-FFF2-40B4-BE49-F238E27FC236}">
                <a16:creationId xmlns:a16="http://schemas.microsoft.com/office/drawing/2014/main" id="{99763B77-9CD1-41E9-9593-5EF781F4D6D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A2B339-5D6C-4BBB-950C-00ED1AE81E60}"/>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973543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2DB94-B13F-45ED-9AD6-7A3E6731DA1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2ABE290-F09B-4583-B3F2-93BAE04D73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EF66CFE-1F71-4744-A86A-A68EF6AC9B14}"/>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5" name="Footer Placeholder 4">
            <a:extLst>
              <a:ext uri="{FF2B5EF4-FFF2-40B4-BE49-F238E27FC236}">
                <a16:creationId xmlns:a16="http://schemas.microsoft.com/office/drawing/2014/main" id="{86E6FEF5-C609-4F6F-BE3C-AF88E621010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EAC737-E0EA-486B-BD43-3BF917113EE9}"/>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314651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D5BCF-E32A-4809-B93A-945F7AB0EA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19FBD4C-CBDA-4D1B-B01C-289AE33349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CF15E1-F6D8-412D-8AED-2D4ADDF8F421}"/>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5" name="Footer Placeholder 4">
            <a:extLst>
              <a:ext uri="{FF2B5EF4-FFF2-40B4-BE49-F238E27FC236}">
                <a16:creationId xmlns:a16="http://schemas.microsoft.com/office/drawing/2014/main" id="{62BF7DAA-3A71-4372-B11C-62F36564F6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1F53DF9-DE85-45E8-839E-B3A5AB63D553}"/>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34265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6976B-2D87-4EF0-A020-76E7E6440B1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A9946C0-5C26-4010-B8BD-4C516201D55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5D74734-2EC6-4EFE-8EE3-20F7D9EF34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0DDF1F9-0620-4BAD-9ED3-7FCADC062CD7}"/>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6" name="Footer Placeholder 5">
            <a:extLst>
              <a:ext uri="{FF2B5EF4-FFF2-40B4-BE49-F238E27FC236}">
                <a16:creationId xmlns:a16="http://schemas.microsoft.com/office/drawing/2014/main" id="{F8319AE3-F26A-4715-A4CF-BD084F0A435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905A178-0A78-4815-8AB9-41B6BB0C0D57}"/>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069991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DDE71-A60E-4DEC-BF37-32399FA4850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F9F1A6-163A-41CF-9427-F16BE0D740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8DE2F7C-23DC-4A31-AC9E-503E253032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C0CB8A4-BC3C-4A66-B975-F1F9CB4933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1DB1CB-10E1-411B-99AA-26386AEF0D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0F2F282-2932-44FF-A663-D654998AD0D5}"/>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8" name="Footer Placeholder 7">
            <a:extLst>
              <a:ext uri="{FF2B5EF4-FFF2-40B4-BE49-F238E27FC236}">
                <a16:creationId xmlns:a16="http://schemas.microsoft.com/office/drawing/2014/main" id="{82D0F7E8-010B-4D92-91A5-2F6DC0FF674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3D021DB4-FD73-478D-9AAD-4A2BB1823E22}"/>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694224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1F4D1-5209-431A-9E5F-D4E4089DA21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CB0CB57-7CB5-4D06-AC86-E62651E1B5D2}"/>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4" name="Footer Placeholder 3">
            <a:extLst>
              <a:ext uri="{FF2B5EF4-FFF2-40B4-BE49-F238E27FC236}">
                <a16:creationId xmlns:a16="http://schemas.microsoft.com/office/drawing/2014/main" id="{C98B61AF-87D1-4E32-B4EF-B8DE25A1DF2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321752A-6D99-4E7E-8A25-5CF8A2898CCD}"/>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120108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5E12B09-79D4-4751-B2D4-198107F5D30F}"/>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3" name="Footer Placeholder 2">
            <a:extLst>
              <a:ext uri="{FF2B5EF4-FFF2-40B4-BE49-F238E27FC236}">
                <a16:creationId xmlns:a16="http://schemas.microsoft.com/office/drawing/2014/main" id="{E036A02F-D5A6-4731-B1CA-C78FAEC018A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AE25AD50-16F5-42F1-B872-5037F6EECB21}"/>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244823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320C8-0A00-4390-82C9-65B287F404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0DE8834-9F8C-44C3-BB4E-97601E053A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8C7036A1-FD7F-4481-9D87-75D2751EA1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5DBCBA-3228-4383-B63C-FDC969DE7F53}"/>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6" name="Footer Placeholder 5">
            <a:extLst>
              <a:ext uri="{FF2B5EF4-FFF2-40B4-BE49-F238E27FC236}">
                <a16:creationId xmlns:a16="http://schemas.microsoft.com/office/drawing/2014/main" id="{B238FC6C-183B-4055-94AC-7F818AF9655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A5CB22-A564-4575-8777-A2E47BFA388B}"/>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1722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0EEDF-1039-4F2D-BC71-788075FC95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17271E2-53FA-44E1-A7B6-B4D93FD9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C12B206D-31DF-46C4-8A29-90D519BB8F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BE7855-407A-4CCF-8CCD-833D2A971F72}"/>
              </a:ext>
            </a:extLst>
          </p:cNvPr>
          <p:cNvSpPr>
            <a:spLocks noGrp="1"/>
          </p:cNvSpPr>
          <p:nvPr>
            <p:ph type="dt" sz="half" idx="10"/>
          </p:nvPr>
        </p:nvSpPr>
        <p:spPr/>
        <p:txBody>
          <a:bodyPr/>
          <a:lstStyle/>
          <a:p>
            <a:fld id="{80AFF92B-A326-47AA-B5C5-986D36EA9A37}" type="datetimeFigureOut">
              <a:rPr lang="en-IN" smtClean="0"/>
              <a:t>06-09-2021</a:t>
            </a:fld>
            <a:endParaRPr lang="en-IN"/>
          </a:p>
        </p:txBody>
      </p:sp>
      <p:sp>
        <p:nvSpPr>
          <p:cNvPr id="6" name="Footer Placeholder 5">
            <a:extLst>
              <a:ext uri="{FF2B5EF4-FFF2-40B4-BE49-F238E27FC236}">
                <a16:creationId xmlns:a16="http://schemas.microsoft.com/office/drawing/2014/main" id="{105418A5-F1C6-4027-8D08-E80F7D3136D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DDD34B6-D9E8-47F1-BF39-730EF03AB5A6}"/>
              </a:ext>
            </a:extLst>
          </p:cNvPr>
          <p:cNvSpPr>
            <a:spLocks noGrp="1"/>
          </p:cNvSpPr>
          <p:nvPr>
            <p:ph type="sldNum" sz="quarter" idx="12"/>
          </p:nvPr>
        </p:nvSpPr>
        <p:spPr/>
        <p:txBody>
          <a:bodyPr/>
          <a:lstStyle/>
          <a:p>
            <a:fld id="{3988F564-639E-412A-9993-EAF50C25A2AD}" type="slidenum">
              <a:rPr lang="en-IN" smtClean="0"/>
              <a:t>‹#›</a:t>
            </a:fld>
            <a:endParaRPr lang="en-IN"/>
          </a:p>
        </p:txBody>
      </p:sp>
    </p:spTree>
    <p:extLst>
      <p:ext uri="{BB962C8B-B14F-4D97-AF65-F5344CB8AC3E}">
        <p14:creationId xmlns:p14="http://schemas.microsoft.com/office/powerpoint/2010/main" val="329649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3DE42D-4987-42D2-B1A9-823E397A06D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B58ECCF-87C5-4DFF-AB63-12F55DF2F8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2DEA44F-0A8D-4C2E-9BDB-73896D99F1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AFF92B-A326-47AA-B5C5-986D36EA9A37}" type="datetimeFigureOut">
              <a:rPr lang="en-IN" smtClean="0"/>
              <a:t>06-09-2021</a:t>
            </a:fld>
            <a:endParaRPr lang="en-IN"/>
          </a:p>
        </p:txBody>
      </p:sp>
      <p:sp>
        <p:nvSpPr>
          <p:cNvPr id="5" name="Footer Placeholder 4">
            <a:extLst>
              <a:ext uri="{FF2B5EF4-FFF2-40B4-BE49-F238E27FC236}">
                <a16:creationId xmlns:a16="http://schemas.microsoft.com/office/drawing/2014/main" id="{1EAECAAA-74EE-4BA1-93CE-8D0CD88A75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3E5D7D6-B642-47FF-8758-6126EDFDEF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88F564-639E-412A-9993-EAF50C25A2AD}" type="slidenum">
              <a:rPr lang="en-IN" smtClean="0"/>
              <a:t>‹#›</a:t>
            </a:fld>
            <a:endParaRPr lang="en-IN"/>
          </a:p>
        </p:txBody>
      </p:sp>
    </p:spTree>
    <p:extLst>
      <p:ext uri="{BB962C8B-B14F-4D97-AF65-F5344CB8AC3E}">
        <p14:creationId xmlns:p14="http://schemas.microsoft.com/office/powerpoint/2010/main" val="3571946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SwHjwO7Bns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C30D8EDB-88DF-4121-AB4A-050E6E7396CD}"/>
              </a:ext>
            </a:extLst>
          </p:cNvPr>
          <p:cNvPicPr>
            <a:picLocks noChangeAspect="1" noChangeArrowheads="1"/>
          </p:cNvPicPr>
          <p:nvPr/>
        </p:nvPicPr>
        <p:blipFill>
          <a:blip r:embed="rId2" cstate="print"/>
          <a:srcRect/>
          <a:stretch>
            <a:fillRect/>
          </a:stretch>
        </p:blipFill>
        <p:spPr bwMode="auto">
          <a:xfrm>
            <a:off x="228599" y="228599"/>
            <a:ext cx="4434940" cy="1824843"/>
          </a:xfrm>
          <a:prstGeom prst="rect">
            <a:avLst/>
          </a:prstGeom>
          <a:noFill/>
        </p:spPr>
      </p:pic>
      <p:sp>
        <p:nvSpPr>
          <p:cNvPr id="7" name="TextBox 6">
            <a:extLst>
              <a:ext uri="{FF2B5EF4-FFF2-40B4-BE49-F238E27FC236}">
                <a16:creationId xmlns:a16="http://schemas.microsoft.com/office/drawing/2014/main" id="{80BAADA1-5BC4-49C8-8587-AE53A5AFD7B5}"/>
              </a:ext>
            </a:extLst>
          </p:cNvPr>
          <p:cNvSpPr txBox="1"/>
          <p:nvPr/>
        </p:nvSpPr>
        <p:spPr>
          <a:xfrm>
            <a:off x="3048886" y="2967335"/>
            <a:ext cx="6097772" cy="1200329"/>
          </a:xfrm>
          <a:prstGeom prst="rect">
            <a:avLst/>
          </a:prstGeom>
          <a:noFill/>
        </p:spPr>
        <p:txBody>
          <a:bodyPr wrap="square">
            <a:spAutoFit/>
          </a:bodyPr>
          <a:lstStyle/>
          <a:p>
            <a:r>
              <a:rPr lang="en-US" dirty="0"/>
              <a:t>SUBJECT:BIOLOGY </a:t>
            </a:r>
          </a:p>
          <a:p>
            <a:r>
              <a:rPr lang="en-US" dirty="0"/>
              <a:t>CHAPTER:6</a:t>
            </a:r>
          </a:p>
          <a:p>
            <a:r>
              <a:rPr lang="en-US" dirty="0"/>
              <a:t>CHAPTER NAME: THE CIRCULATORY SYSTEM.</a:t>
            </a:r>
          </a:p>
          <a:p>
            <a:r>
              <a:rPr lang="en-US"/>
              <a:t>PERIOD-4</a:t>
            </a:r>
            <a:endParaRPr lang="en-US" dirty="0"/>
          </a:p>
        </p:txBody>
      </p:sp>
      <p:pic>
        <p:nvPicPr>
          <p:cNvPr id="8" name="Picture 2" descr="https://lh6.googleusercontent.com/YnAKMN6Q_N49S3m2OrAAFzj82EoqJGvBx9mjxw0X0MSFyXvzp-LTzQJPk_2uQbwFzY9FsMlCgyLHQfP7IAJJ2ixgeg0WUCatowkdw-KIFt75BUaM5nm1BLo1B9FJ-OVv1G0avlTsV59-6wLuYQ">
            <a:extLst>
              <a:ext uri="{FF2B5EF4-FFF2-40B4-BE49-F238E27FC236}">
                <a16:creationId xmlns:a16="http://schemas.microsoft.com/office/drawing/2014/main" id="{7843A3BA-330B-4B2B-9863-38FAC6098965}"/>
              </a:ext>
            </a:extLst>
          </p:cNvPr>
          <p:cNvPicPr>
            <a:picLocks noChangeAspect="1" noChangeArrowheads="1"/>
          </p:cNvPicPr>
          <p:nvPr/>
        </p:nvPicPr>
        <p:blipFill>
          <a:blip r:embed="rId3"/>
          <a:srcRect/>
          <a:stretch>
            <a:fillRect/>
          </a:stretch>
        </p:blipFill>
        <p:spPr bwMode="auto">
          <a:xfrm>
            <a:off x="108857" y="4997302"/>
            <a:ext cx="11974285" cy="1860698"/>
          </a:xfrm>
          <a:prstGeom prst="rect">
            <a:avLst/>
          </a:prstGeom>
          <a:noFill/>
        </p:spPr>
      </p:pic>
    </p:spTree>
    <p:extLst>
      <p:ext uri="{BB962C8B-B14F-4D97-AF65-F5344CB8AC3E}">
        <p14:creationId xmlns:p14="http://schemas.microsoft.com/office/powerpoint/2010/main" val="1349096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775EC-DC90-4DCD-BF99-BFEF49FE8BE1}"/>
              </a:ext>
            </a:extLst>
          </p:cNvPr>
          <p:cNvSpPr>
            <a:spLocks noGrp="1"/>
          </p:cNvSpPr>
          <p:nvPr>
            <p:ph type="title"/>
          </p:nvPr>
        </p:nvSpPr>
        <p:spPr/>
        <p:txBody>
          <a:bodyPr>
            <a:normAutofit/>
          </a:bodyPr>
          <a:lstStyle/>
          <a:p>
            <a:r>
              <a:rPr lang="en-US" sz="2400" dirty="0">
                <a:solidFill>
                  <a:srgbClr val="FF0000"/>
                </a:solidFill>
              </a:rPr>
              <a:t>Blood circulation </a:t>
            </a:r>
            <a:endParaRPr lang="en-IN" sz="2400" dirty="0">
              <a:solidFill>
                <a:srgbClr val="FF0000"/>
              </a:solidFill>
            </a:endParaRPr>
          </a:p>
        </p:txBody>
      </p:sp>
      <p:pic>
        <p:nvPicPr>
          <p:cNvPr id="1026" name="Picture 2" descr="What is blood circulation and why it&amp;#39;s so important- GCC Exchange Blog">
            <a:extLst>
              <a:ext uri="{FF2B5EF4-FFF2-40B4-BE49-F238E27FC236}">
                <a16:creationId xmlns:a16="http://schemas.microsoft.com/office/drawing/2014/main" id="{EAB8758A-0C2C-44F3-BE3C-EA60FA13F4C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63040" y="1252728"/>
            <a:ext cx="7232904" cy="473659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7C653B44-BB59-46FE-B791-D33E10996A8C}"/>
              </a:ext>
            </a:extLst>
          </p:cNvPr>
          <p:cNvPicPr>
            <a:picLocks noChangeAspect="1" noChangeArrowheads="1"/>
          </p:cNvPicPr>
          <p:nvPr/>
        </p:nvPicPr>
        <p:blipFill>
          <a:blip r:embed="rId3" cstate="print"/>
          <a:srcRect/>
          <a:stretch>
            <a:fillRect/>
          </a:stretch>
        </p:blipFill>
        <p:spPr bwMode="auto">
          <a:xfrm>
            <a:off x="9164320" y="5503778"/>
            <a:ext cx="2802368" cy="1153089"/>
          </a:xfrm>
          <a:prstGeom prst="rect">
            <a:avLst/>
          </a:prstGeom>
          <a:noFill/>
        </p:spPr>
      </p:pic>
    </p:spTree>
    <p:extLst>
      <p:ext uri="{BB962C8B-B14F-4D97-AF65-F5344CB8AC3E}">
        <p14:creationId xmlns:p14="http://schemas.microsoft.com/office/powerpoint/2010/main" val="2444844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xplain the process of double circulation with the help of a flow chart. |  Snapsolve">
            <a:extLst>
              <a:ext uri="{FF2B5EF4-FFF2-40B4-BE49-F238E27FC236}">
                <a16:creationId xmlns:a16="http://schemas.microsoft.com/office/drawing/2014/main" id="{B84F7848-5D9E-4E8F-8B61-69CC2FE32E2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5440" y="558800"/>
            <a:ext cx="6634480" cy="59340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319F73DC-B783-4B81-9CDD-B5FF33DB409C}"/>
              </a:ext>
            </a:extLst>
          </p:cNvPr>
          <p:cNvPicPr>
            <a:picLocks noChangeAspect="1" noChangeArrowheads="1"/>
          </p:cNvPicPr>
          <p:nvPr/>
        </p:nvPicPr>
        <p:blipFill>
          <a:blip r:embed="rId3" cstate="print"/>
          <a:srcRect/>
          <a:stretch>
            <a:fillRect/>
          </a:stretch>
        </p:blipFill>
        <p:spPr bwMode="auto">
          <a:xfrm>
            <a:off x="9164320" y="5503778"/>
            <a:ext cx="2802368" cy="1153089"/>
          </a:xfrm>
          <a:prstGeom prst="rect">
            <a:avLst/>
          </a:prstGeom>
          <a:noFill/>
        </p:spPr>
      </p:pic>
    </p:spTree>
    <p:extLst>
      <p:ext uri="{BB962C8B-B14F-4D97-AF65-F5344CB8AC3E}">
        <p14:creationId xmlns:p14="http://schemas.microsoft.com/office/powerpoint/2010/main" val="3291896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4EC30-5111-5F4B-B4E6-9A48810E4C07}"/>
              </a:ext>
            </a:extLst>
          </p:cNvPr>
          <p:cNvSpPr>
            <a:spLocks noGrp="1"/>
          </p:cNvSpPr>
          <p:nvPr>
            <p:ph type="title"/>
          </p:nvPr>
        </p:nvSpPr>
        <p:spPr/>
        <p:txBody>
          <a:bodyPr>
            <a:normAutofit/>
          </a:bodyPr>
          <a:lstStyle/>
          <a:p>
            <a:r>
              <a:rPr lang="en-IN" sz="2400" dirty="0">
                <a:solidFill>
                  <a:srgbClr val="FF0000"/>
                </a:solidFill>
              </a:rPr>
              <a:t>Double circulation </a:t>
            </a:r>
            <a:endParaRPr lang="en-US" sz="2400" dirty="0">
              <a:solidFill>
                <a:srgbClr val="FF0000"/>
              </a:solidFill>
            </a:endParaRPr>
          </a:p>
        </p:txBody>
      </p:sp>
      <p:sp>
        <p:nvSpPr>
          <p:cNvPr id="3" name="Content Placeholder 2">
            <a:extLst>
              <a:ext uri="{FF2B5EF4-FFF2-40B4-BE49-F238E27FC236}">
                <a16:creationId xmlns:a16="http://schemas.microsoft.com/office/drawing/2014/main" id="{7B5F8517-C2CA-ED4A-9F12-CC6E7C427FDD}"/>
              </a:ext>
            </a:extLst>
          </p:cNvPr>
          <p:cNvSpPr>
            <a:spLocks noGrp="1"/>
          </p:cNvSpPr>
          <p:nvPr>
            <p:ph idx="1"/>
          </p:nvPr>
        </p:nvSpPr>
        <p:spPr/>
        <p:txBody>
          <a:bodyPr>
            <a:normAutofit/>
          </a:bodyPr>
          <a:lstStyle/>
          <a:p>
            <a:r>
              <a:rPr lang="en-IN" sz="2000" dirty="0"/>
              <a:t>The blood circulation in human beings is an example of double circulation </a:t>
            </a:r>
          </a:p>
          <a:p>
            <a:r>
              <a:rPr lang="en-IN" sz="2000" dirty="0"/>
              <a:t>In human circulatory system the blood from heart to the lungs and back to the heart is called pulmonary circulation and the blood from the heart to the rest part of the body back to the heart is called systemic circulation.This two types of circulation taken together make double circulation.</a:t>
            </a:r>
            <a:endParaRPr lang="en-US" sz="2000" dirty="0"/>
          </a:p>
        </p:txBody>
      </p:sp>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7A4778D3-0B62-495D-9139-0FBB7C358F5E}"/>
              </a:ext>
            </a:extLst>
          </p:cNvPr>
          <p:cNvPicPr>
            <a:picLocks noChangeAspect="1" noChangeArrowheads="1"/>
          </p:cNvPicPr>
          <p:nvPr/>
        </p:nvPicPr>
        <p:blipFill>
          <a:blip r:embed="rId2" cstate="print"/>
          <a:srcRect/>
          <a:stretch>
            <a:fillRect/>
          </a:stretch>
        </p:blipFill>
        <p:spPr bwMode="auto">
          <a:xfrm>
            <a:off x="9164320" y="5503778"/>
            <a:ext cx="2802368" cy="1153089"/>
          </a:xfrm>
          <a:prstGeom prst="rect">
            <a:avLst/>
          </a:prstGeom>
          <a:noFill/>
        </p:spPr>
      </p:pic>
    </p:spTree>
    <p:extLst>
      <p:ext uri="{BB962C8B-B14F-4D97-AF65-F5344CB8AC3E}">
        <p14:creationId xmlns:p14="http://schemas.microsoft.com/office/powerpoint/2010/main" val="534758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ouble Circulatory System - HeartRamMark">
            <a:extLst>
              <a:ext uri="{FF2B5EF4-FFF2-40B4-BE49-F238E27FC236}">
                <a16:creationId xmlns:a16="http://schemas.microsoft.com/office/drawing/2014/main" id="{AD8DB0DD-E321-4000-AEC2-55F44579E5F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02560" y="640080"/>
            <a:ext cx="5394960" cy="592328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00927FF7-92BA-4F27-B91D-E3558DEC83EA}"/>
              </a:ext>
            </a:extLst>
          </p:cNvPr>
          <p:cNvPicPr>
            <a:picLocks noChangeAspect="1" noChangeArrowheads="1"/>
          </p:cNvPicPr>
          <p:nvPr/>
        </p:nvPicPr>
        <p:blipFill>
          <a:blip r:embed="rId3" cstate="print"/>
          <a:srcRect/>
          <a:stretch>
            <a:fillRect/>
          </a:stretch>
        </p:blipFill>
        <p:spPr bwMode="auto">
          <a:xfrm>
            <a:off x="9164320" y="5503778"/>
            <a:ext cx="2802368" cy="1153089"/>
          </a:xfrm>
          <a:prstGeom prst="rect">
            <a:avLst/>
          </a:prstGeom>
          <a:noFill/>
        </p:spPr>
      </p:pic>
    </p:spTree>
    <p:extLst>
      <p:ext uri="{BB962C8B-B14F-4D97-AF65-F5344CB8AC3E}">
        <p14:creationId xmlns:p14="http://schemas.microsoft.com/office/powerpoint/2010/main" val="2693219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FC5DF-DC93-40AE-B71F-CA40FA8A02A4}"/>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6105249-35B7-4322-A7C1-8C5E9479E654}"/>
              </a:ext>
            </a:extLst>
          </p:cNvPr>
          <p:cNvSpPr>
            <a:spLocks noGrp="1"/>
          </p:cNvSpPr>
          <p:nvPr>
            <p:ph idx="1"/>
          </p:nvPr>
        </p:nvSpPr>
        <p:spPr/>
        <p:txBody>
          <a:bodyPr/>
          <a:lstStyle/>
          <a:p>
            <a:r>
              <a:rPr lang="en-IN" dirty="0">
                <a:hlinkClick r:id="rId2"/>
              </a:rPr>
              <a:t>https://www.youtube.com/watch?v=SwHjwO7BnsI</a:t>
            </a:r>
            <a:r>
              <a:rPr lang="en-IN" dirty="0"/>
              <a:t> </a:t>
            </a:r>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BCD4332F-6FE6-43F6-89C0-AD2BC8EC6855}"/>
              </a:ext>
            </a:extLst>
          </p:cNvPr>
          <p:cNvPicPr>
            <a:picLocks noChangeAspect="1" noChangeArrowheads="1"/>
          </p:cNvPicPr>
          <p:nvPr/>
        </p:nvPicPr>
        <p:blipFill>
          <a:blip r:embed="rId3" cstate="print"/>
          <a:srcRect/>
          <a:stretch>
            <a:fillRect/>
          </a:stretch>
        </p:blipFill>
        <p:spPr bwMode="auto">
          <a:xfrm>
            <a:off x="9091606" y="5476240"/>
            <a:ext cx="2844601" cy="1170467"/>
          </a:xfrm>
          <a:prstGeom prst="rect">
            <a:avLst/>
          </a:prstGeom>
          <a:noFill/>
        </p:spPr>
      </p:pic>
    </p:spTree>
    <p:extLst>
      <p:ext uri="{BB962C8B-B14F-4D97-AF65-F5344CB8AC3E}">
        <p14:creationId xmlns:p14="http://schemas.microsoft.com/office/powerpoint/2010/main" val="110238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FFC5FF-EDAC-4A80-9FA9-593916F90826}"/>
              </a:ext>
            </a:extLst>
          </p:cNvPr>
          <p:cNvSpPr>
            <a:spLocks noGrp="1"/>
          </p:cNvSpPr>
          <p:nvPr>
            <p:ph idx="1"/>
          </p:nvPr>
        </p:nvSpPr>
        <p:spPr/>
        <p:txBody>
          <a:bodyPr/>
          <a:lstStyle/>
          <a:p>
            <a:pPr marL="0" indent="0">
              <a:buNone/>
            </a:pPr>
            <a:r>
              <a:rPr lang="en-US" dirty="0"/>
              <a:t>                                           </a:t>
            </a:r>
          </a:p>
          <a:p>
            <a:pPr marL="0" indent="0">
              <a:buNone/>
            </a:pPr>
            <a:endParaRPr lang="en-US" dirty="0"/>
          </a:p>
          <a:p>
            <a:pPr marL="0" indent="0">
              <a:buNone/>
            </a:pPr>
            <a:endParaRPr lang="en-US" dirty="0"/>
          </a:p>
          <a:p>
            <a:pPr marL="0" indent="0">
              <a:buNone/>
            </a:pPr>
            <a:r>
              <a:rPr lang="en-US" dirty="0"/>
              <a:t>                                            </a:t>
            </a:r>
            <a:r>
              <a:rPr lang="en-US" dirty="0">
                <a:solidFill>
                  <a:srgbClr val="FF0000"/>
                </a:solidFill>
              </a:rPr>
              <a:t>THANKING YOU </a:t>
            </a:r>
          </a:p>
          <a:p>
            <a:pPr marL="0" indent="0">
              <a:buNone/>
            </a:pPr>
            <a:r>
              <a:rPr lang="en-US" dirty="0">
                <a:solidFill>
                  <a:srgbClr val="FF0000"/>
                </a:solidFill>
              </a:rPr>
              <a:t>                                ODM EDUCATIONAL GROUP.</a:t>
            </a:r>
            <a:endParaRPr lang="en-IN" dirty="0">
              <a:solidFill>
                <a:srgbClr val="FF0000"/>
              </a:solidFill>
            </a:endParaRPr>
          </a:p>
        </p:txBody>
      </p:sp>
      <p:pic>
        <p:nvPicPr>
          <p:cNvPr id="4" name="Picture 3" descr="https://lh6.googleusercontent.com/3OHOjeWw8cL3-llHPrMwdu2qC_3g_s2zSopzYzvz5sG8PeFkCdvL5alcbRAb5eOJ5UhpTkojH1ie3DonUrCfyKNPc4hHwI3jKPnimQ1Nxb6oCm_lLFynRoUfZZgw9C6hLaO1iH1ViRzIh1_QYg">
            <a:extLst>
              <a:ext uri="{FF2B5EF4-FFF2-40B4-BE49-F238E27FC236}">
                <a16:creationId xmlns:a16="http://schemas.microsoft.com/office/drawing/2014/main" id="{861BE469-369A-498E-BF96-57C3B568506B}"/>
              </a:ext>
            </a:extLst>
          </p:cNvPr>
          <p:cNvPicPr>
            <a:picLocks noChangeAspect="1" noChangeArrowheads="1"/>
          </p:cNvPicPr>
          <p:nvPr/>
        </p:nvPicPr>
        <p:blipFill>
          <a:blip r:embed="rId2" cstate="print"/>
          <a:srcRect/>
          <a:stretch>
            <a:fillRect/>
          </a:stretch>
        </p:blipFill>
        <p:spPr bwMode="auto">
          <a:xfrm>
            <a:off x="9164320" y="5503778"/>
            <a:ext cx="2802368" cy="1153089"/>
          </a:xfrm>
          <a:prstGeom prst="rect">
            <a:avLst/>
          </a:prstGeom>
          <a:noFill/>
        </p:spPr>
      </p:pic>
    </p:spTree>
    <p:extLst>
      <p:ext uri="{BB962C8B-B14F-4D97-AF65-F5344CB8AC3E}">
        <p14:creationId xmlns:p14="http://schemas.microsoft.com/office/powerpoint/2010/main" val="19080130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145</TotalTime>
  <Words>105</Words>
  <Application>Microsoft Office PowerPoint</Application>
  <PresentationFormat>Widescreen</PresentationFormat>
  <Paragraphs>14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Blood circulation </vt:lpstr>
      <vt:lpstr>PowerPoint Presentation</vt:lpstr>
      <vt:lpstr>Double circulation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DEBASHISH BALA</dc:creator>
  <cp:lastModifiedBy>DEBASHISH BALA</cp:lastModifiedBy>
  <cp:revision>31</cp:revision>
  <dcterms:created xsi:type="dcterms:W3CDTF">2021-03-24T08:25:01Z</dcterms:created>
  <dcterms:modified xsi:type="dcterms:W3CDTF">2021-09-06T03:08:46Z</dcterms:modified>
</cp:coreProperties>
</file>