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54" r:id="rId2"/>
    <p:sldId id="257" r:id="rId3"/>
    <p:sldId id="258" r:id="rId4"/>
    <p:sldId id="259" r:id="rId5"/>
    <p:sldId id="358" r:id="rId6"/>
    <p:sldId id="260" r:id="rId7"/>
    <p:sldId id="261" r:id="rId8"/>
    <p:sldId id="262" r:id="rId9"/>
    <p:sldId id="263" r:id="rId10"/>
    <p:sldId id="359" r:id="rId11"/>
    <p:sldId id="35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674CE-AF57-445E-AE1F-11DC1F8F5B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D3F2AD48-636C-401A-8B4D-4868BD8177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E703EB31-8AA5-4D09-B2D8-166F639EE3F3}"/>
              </a:ext>
            </a:extLst>
          </p:cNvPr>
          <p:cNvSpPr>
            <a:spLocks noGrp="1"/>
          </p:cNvSpPr>
          <p:nvPr>
            <p:ph type="dt" sz="half" idx="10"/>
          </p:nvPr>
        </p:nvSpPr>
        <p:spPr/>
        <p:txBody>
          <a:bodyPr/>
          <a:lstStyle/>
          <a:p>
            <a:fld id="{0482D27F-23FC-4430-9AE5-B626540C7453}" type="datetimeFigureOut">
              <a:rPr lang="en-IN" smtClean="0"/>
              <a:t>02-04-2022</a:t>
            </a:fld>
            <a:endParaRPr lang="en-IN"/>
          </a:p>
        </p:txBody>
      </p:sp>
      <p:sp>
        <p:nvSpPr>
          <p:cNvPr id="5" name="Footer Placeholder 4">
            <a:extLst>
              <a:ext uri="{FF2B5EF4-FFF2-40B4-BE49-F238E27FC236}">
                <a16:creationId xmlns:a16="http://schemas.microsoft.com/office/drawing/2014/main" id="{7923A95B-FAA6-4EF3-ACFB-2AC9B252CA2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ADB0A34-9543-407C-95C8-B2E950528529}"/>
              </a:ext>
            </a:extLst>
          </p:cNvPr>
          <p:cNvSpPr>
            <a:spLocks noGrp="1"/>
          </p:cNvSpPr>
          <p:nvPr>
            <p:ph type="sldNum" sz="quarter" idx="12"/>
          </p:nvPr>
        </p:nvSpPr>
        <p:spPr/>
        <p:txBody>
          <a:bodyPr/>
          <a:lstStyle/>
          <a:p>
            <a:fld id="{81F338D3-61EF-42E6-8D24-CD0768ED1D88}" type="slidenum">
              <a:rPr lang="en-IN" smtClean="0"/>
              <a:t>‹#›</a:t>
            </a:fld>
            <a:endParaRPr lang="en-IN"/>
          </a:p>
        </p:txBody>
      </p:sp>
    </p:spTree>
    <p:extLst>
      <p:ext uri="{BB962C8B-B14F-4D97-AF65-F5344CB8AC3E}">
        <p14:creationId xmlns:p14="http://schemas.microsoft.com/office/powerpoint/2010/main" val="244267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28BD8-58ED-4556-B17A-412E238D915F}"/>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658F341-2C76-4857-8239-6D9BD1506EC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AB5474E-233C-4DD1-8374-502DBDC1227F}"/>
              </a:ext>
            </a:extLst>
          </p:cNvPr>
          <p:cNvSpPr>
            <a:spLocks noGrp="1"/>
          </p:cNvSpPr>
          <p:nvPr>
            <p:ph type="dt" sz="half" idx="10"/>
          </p:nvPr>
        </p:nvSpPr>
        <p:spPr/>
        <p:txBody>
          <a:bodyPr/>
          <a:lstStyle/>
          <a:p>
            <a:fld id="{0482D27F-23FC-4430-9AE5-B626540C7453}" type="datetimeFigureOut">
              <a:rPr lang="en-IN" smtClean="0"/>
              <a:t>02-04-2022</a:t>
            </a:fld>
            <a:endParaRPr lang="en-IN"/>
          </a:p>
        </p:txBody>
      </p:sp>
      <p:sp>
        <p:nvSpPr>
          <p:cNvPr id="5" name="Footer Placeholder 4">
            <a:extLst>
              <a:ext uri="{FF2B5EF4-FFF2-40B4-BE49-F238E27FC236}">
                <a16:creationId xmlns:a16="http://schemas.microsoft.com/office/drawing/2014/main" id="{644589F4-A1C5-4A49-A7AA-0F4F2D5EE94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FDCA2E1-2D38-4D7D-90BE-FE7C84704701}"/>
              </a:ext>
            </a:extLst>
          </p:cNvPr>
          <p:cNvSpPr>
            <a:spLocks noGrp="1"/>
          </p:cNvSpPr>
          <p:nvPr>
            <p:ph type="sldNum" sz="quarter" idx="12"/>
          </p:nvPr>
        </p:nvSpPr>
        <p:spPr/>
        <p:txBody>
          <a:bodyPr/>
          <a:lstStyle/>
          <a:p>
            <a:fld id="{81F338D3-61EF-42E6-8D24-CD0768ED1D88}" type="slidenum">
              <a:rPr lang="en-IN" smtClean="0"/>
              <a:t>‹#›</a:t>
            </a:fld>
            <a:endParaRPr lang="en-IN"/>
          </a:p>
        </p:txBody>
      </p:sp>
    </p:spTree>
    <p:extLst>
      <p:ext uri="{BB962C8B-B14F-4D97-AF65-F5344CB8AC3E}">
        <p14:creationId xmlns:p14="http://schemas.microsoft.com/office/powerpoint/2010/main" val="3916100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F407A67-345F-48E6-8317-296B69EADBE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C11F662-EADB-427F-9BA7-132D01DF38D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A0582D6-6583-452B-A22A-7E9EC95FAC99}"/>
              </a:ext>
            </a:extLst>
          </p:cNvPr>
          <p:cNvSpPr>
            <a:spLocks noGrp="1"/>
          </p:cNvSpPr>
          <p:nvPr>
            <p:ph type="dt" sz="half" idx="10"/>
          </p:nvPr>
        </p:nvSpPr>
        <p:spPr/>
        <p:txBody>
          <a:bodyPr/>
          <a:lstStyle/>
          <a:p>
            <a:fld id="{0482D27F-23FC-4430-9AE5-B626540C7453}" type="datetimeFigureOut">
              <a:rPr lang="en-IN" smtClean="0"/>
              <a:t>02-04-2022</a:t>
            </a:fld>
            <a:endParaRPr lang="en-IN"/>
          </a:p>
        </p:txBody>
      </p:sp>
      <p:sp>
        <p:nvSpPr>
          <p:cNvPr id="5" name="Footer Placeholder 4">
            <a:extLst>
              <a:ext uri="{FF2B5EF4-FFF2-40B4-BE49-F238E27FC236}">
                <a16:creationId xmlns:a16="http://schemas.microsoft.com/office/drawing/2014/main" id="{5188775B-7FA6-4AE8-BACE-3E3957F9385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DC4552D-978A-4313-A4AD-3993FD34E234}"/>
              </a:ext>
            </a:extLst>
          </p:cNvPr>
          <p:cNvSpPr>
            <a:spLocks noGrp="1"/>
          </p:cNvSpPr>
          <p:nvPr>
            <p:ph type="sldNum" sz="quarter" idx="12"/>
          </p:nvPr>
        </p:nvSpPr>
        <p:spPr/>
        <p:txBody>
          <a:bodyPr/>
          <a:lstStyle/>
          <a:p>
            <a:fld id="{81F338D3-61EF-42E6-8D24-CD0768ED1D88}" type="slidenum">
              <a:rPr lang="en-IN" smtClean="0"/>
              <a:t>‹#›</a:t>
            </a:fld>
            <a:endParaRPr lang="en-IN"/>
          </a:p>
        </p:txBody>
      </p:sp>
    </p:spTree>
    <p:extLst>
      <p:ext uri="{BB962C8B-B14F-4D97-AF65-F5344CB8AC3E}">
        <p14:creationId xmlns:p14="http://schemas.microsoft.com/office/powerpoint/2010/main" val="2788182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276D4-B59B-40E2-A8A4-06DA04DA817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8FF0E0A-53A5-42CF-83C8-ED3E0F185AF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96476E7-9FB0-4C1C-B73C-4B410D2D3BB9}"/>
              </a:ext>
            </a:extLst>
          </p:cNvPr>
          <p:cNvSpPr>
            <a:spLocks noGrp="1"/>
          </p:cNvSpPr>
          <p:nvPr>
            <p:ph type="dt" sz="half" idx="10"/>
          </p:nvPr>
        </p:nvSpPr>
        <p:spPr/>
        <p:txBody>
          <a:bodyPr/>
          <a:lstStyle/>
          <a:p>
            <a:fld id="{0482D27F-23FC-4430-9AE5-B626540C7453}" type="datetimeFigureOut">
              <a:rPr lang="en-IN" smtClean="0"/>
              <a:t>02-04-2022</a:t>
            </a:fld>
            <a:endParaRPr lang="en-IN"/>
          </a:p>
        </p:txBody>
      </p:sp>
      <p:sp>
        <p:nvSpPr>
          <p:cNvPr id="5" name="Footer Placeholder 4">
            <a:extLst>
              <a:ext uri="{FF2B5EF4-FFF2-40B4-BE49-F238E27FC236}">
                <a16:creationId xmlns:a16="http://schemas.microsoft.com/office/drawing/2014/main" id="{9310736C-650A-4BA6-AAA6-820EA3B0924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E57CA60-7B41-4C85-A5EA-DE8833F82EAF}"/>
              </a:ext>
            </a:extLst>
          </p:cNvPr>
          <p:cNvSpPr>
            <a:spLocks noGrp="1"/>
          </p:cNvSpPr>
          <p:nvPr>
            <p:ph type="sldNum" sz="quarter" idx="12"/>
          </p:nvPr>
        </p:nvSpPr>
        <p:spPr/>
        <p:txBody>
          <a:bodyPr/>
          <a:lstStyle/>
          <a:p>
            <a:fld id="{81F338D3-61EF-42E6-8D24-CD0768ED1D88}" type="slidenum">
              <a:rPr lang="en-IN" smtClean="0"/>
              <a:t>‹#›</a:t>
            </a:fld>
            <a:endParaRPr lang="en-IN"/>
          </a:p>
        </p:txBody>
      </p:sp>
    </p:spTree>
    <p:extLst>
      <p:ext uri="{BB962C8B-B14F-4D97-AF65-F5344CB8AC3E}">
        <p14:creationId xmlns:p14="http://schemas.microsoft.com/office/powerpoint/2010/main" val="1281211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71E69-61DA-4BED-B897-3527822B06D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70F451EF-28D5-4948-8F6D-826AE508A54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A24E4F-D412-457E-AC99-20D68E297F4A}"/>
              </a:ext>
            </a:extLst>
          </p:cNvPr>
          <p:cNvSpPr>
            <a:spLocks noGrp="1"/>
          </p:cNvSpPr>
          <p:nvPr>
            <p:ph type="dt" sz="half" idx="10"/>
          </p:nvPr>
        </p:nvSpPr>
        <p:spPr/>
        <p:txBody>
          <a:bodyPr/>
          <a:lstStyle/>
          <a:p>
            <a:fld id="{0482D27F-23FC-4430-9AE5-B626540C7453}" type="datetimeFigureOut">
              <a:rPr lang="en-IN" smtClean="0"/>
              <a:t>02-04-2022</a:t>
            </a:fld>
            <a:endParaRPr lang="en-IN"/>
          </a:p>
        </p:txBody>
      </p:sp>
      <p:sp>
        <p:nvSpPr>
          <p:cNvPr id="5" name="Footer Placeholder 4">
            <a:extLst>
              <a:ext uri="{FF2B5EF4-FFF2-40B4-BE49-F238E27FC236}">
                <a16:creationId xmlns:a16="http://schemas.microsoft.com/office/drawing/2014/main" id="{478D07EA-FC28-4953-93D2-31292292C30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5607EB9-588F-45E1-9066-8918EC1D6A0F}"/>
              </a:ext>
            </a:extLst>
          </p:cNvPr>
          <p:cNvSpPr>
            <a:spLocks noGrp="1"/>
          </p:cNvSpPr>
          <p:nvPr>
            <p:ph type="sldNum" sz="quarter" idx="12"/>
          </p:nvPr>
        </p:nvSpPr>
        <p:spPr/>
        <p:txBody>
          <a:bodyPr/>
          <a:lstStyle/>
          <a:p>
            <a:fld id="{81F338D3-61EF-42E6-8D24-CD0768ED1D88}" type="slidenum">
              <a:rPr lang="en-IN" smtClean="0"/>
              <a:t>‹#›</a:t>
            </a:fld>
            <a:endParaRPr lang="en-IN"/>
          </a:p>
        </p:txBody>
      </p:sp>
    </p:spTree>
    <p:extLst>
      <p:ext uri="{BB962C8B-B14F-4D97-AF65-F5344CB8AC3E}">
        <p14:creationId xmlns:p14="http://schemas.microsoft.com/office/powerpoint/2010/main" val="3811496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86270-E33A-4530-ABB2-4B66F8E5864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35D848F3-B868-4F76-BBEC-5C55D38FBC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E8FC49C4-7338-46F6-A789-60C1259912F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3395F609-2166-491D-93C3-8FCBC0BCB8B1}"/>
              </a:ext>
            </a:extLst>
          </p:cNvPr>
          <p:cNvSpPr>
            <a:spLocks noGrp="1"/>
          </p:cNvSpPr>
          <p:nvPr>
            <p:ph type="dt" sz="half" idx="10"/>
          </p:nvPr>
        </p:nvSpPr>
        <p:spPr/>
        <p:txBody>
          <a:bodyPr/>
          <a:lstStyle/>
          <a:p>
            <a:fld id="{0482D27F-23FC-4430-9AE5-B626540C7453}" type="datetimeFigureOut">
              <a:rPr lang="en-IN" smtClean="0"/>
              <a:t>02-04-2022</a:t>
            </a:fld>
            <a:endParaRPr lang="en-IN"/>
          </a:p>
        </p:txBody>
      </p:sp>
      <p:sp>
        <p:nvSpPr>
          <p:cNvPr id="6" name="Footer Placeholder 5">
            <a:extLst>
              <a:ext uri="{FF2B5EF4-FFF2-40B4-BE49-F238E27FC236}">
                <a16:creationId xmlns:a16="http://schemas.microsoft.com/office/drawing/2014/main" id="{EB1A0224-AE08-42B9-A188-2DD1483FF3F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9E398EF-1E61-499C-9730-3CA86A49AC26}"/>
              </a:ext>
            </a:extLst>
          </p:cNvPr>
          <p:cNvSpPr>
            <a:spLocks noGrp="1"/>
          </p:cNvSpPr>
          <p:nvPr>
            <p:ph type="sldNum" sz="quarter" idx="12"/>
          </p:nvPr>
        </p:nvSpPr>
        <p:spPr/>
        <p:txBody>
          <a:bodyPr/>
          <a:lstStyle/>
          <a:p>
            <a:fld id="{81F338D3-61EF-42E6-8D24-CD0768ED1D88}" type="slidenum">
              <a:rPr lang="en-IN" smtClean="0"/>
              <a:t>‹#›</a:t>
            </a:fld>
            <a:endParaRPr lang="en-IN"/>
          </a:p>
        </p:txBody>
      </p:sp>
    </p:spTree>
    <p:extLst>
      <p:ext uri="{BB962C8B-B14F-4D97-AF65-F5344CB8AC3E}">
        <p14:creationId xmlns:p14="http://schemas.microsoft.com/office/powerpoint/2010/main" val="463572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F6A81-4E81-4D7B-8650-4C2319E88DBE}"/>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16569E3-65D9-4B12-811E-D1488E4CAC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3B6BAD-4FC0-4ACE-B186-D6E5C827C4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812E0644-AEBB-4864-97DB-1F0CD61551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7674EB9-EFC2-4A85-86CB-AD3098AC77D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1153337-9FDD-4CFA-98EF-956B0DFDCE26}"/>
              </a:ext>
            </a:extLst>
          </p:cNvPr>
          <p:cNvSpPr>
            <a:spLocks noGrp="1"/>
          </p:cNvSpPr>
          <p:nvPr>
            <p:ph type="dt" sz="half" idx="10"/>
          </p:nvPr>
        </p:nvSpPr>
        <p:spPr/>
        <p:txBody>
          <a:bodyPr/>
          <a:lstStyle/>
          <a:p>
            <a:fld id="{0482D27F-23FC-4430-9AE5-B626540C7453}" type="datetimeFigureOut">
              <a:rPr lang="en-IN" smtClean="0"/>
              <a:t>02-04-2022</a:t>
            </a:fld>
            <a:endParaRPr lang="en-IN"/>
          </a:p>
        </p:txBody>
      </p:sp>
      <p:sp>
        <p:nvSpPr>
          <p:cNvPr id="8" name="Footer Placeholder 7">
            <a:extLst>
              <a:ext uri="{FF2B5EF4-FFF2-40B4-BE49-F238E27FC236}">
                <a16:creationId xmlns:a16="http://schemas.microsoft.com/office/drawing/2014/main" id="{B6658114-B958-4BB8-B2E1-E29001338623}"/>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038E918F-20D3-456D-A20D-F07F31F7E77E}"/>
              </a:ext>
            </a:extLst>
          </p:cNvPr>
          <p:cNvSpPr>
            <a:spLocks noGrp="1"/>
          </p:cNvSpPr>
          <p:nvPr>
            <p:ph type="sldNum" sz="quarter" idx="12"/>
          </p:nvPr>
        </p:nvSpPr>
        <p:spPr/>
        <p:txBody>
          <a:bodyPr/>
          <a:lstStyle/>
          <a:p>
            <a:fld id="{81F338D3-61EF-42E6-8D24-CD0768ED1D88}" type="slidenum">
              <a:rPr lang="en-IN" smtClean="0"/>
              <a:t>‹#›</a:t>
            </a:fld>
            <a:endParaRPr lang="en-IN"/>
          </a:p>
        </p:txBody>
      </p:sp>
    </p:spTree>
    <p:extLst>
      <p:ext uri="{BB962C8B-B14F-4D97-AF65-F5344CB8AC3E}">
        <p14:creationId xmlns:p14="http://schemas.microsoft.com/office/powerpoint/2010/main" val="2925072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540FD-5E93-4E77-A3D8-B874B6D0E193}"/>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A917D043-B9FB-450B-8BA0-0ADC1D32385E}"/>
              </a:ext>
            </a:extLst>
          </p:cNvPr>
          <p:cNvSpPr>
            <a:spLocks noGrp="1"/>
          </p:cNvSpPr>
          <p:nvPr>
            <p:ph type="dt" sz="half" idx="10"/>
          </p:nvPr>
        </p:nvSpPr>
        <p:spPr/>
        <p:txBody>
          <a:bodyPr/>
          <a:lstStyle/>
          <a:p>
            <a:fld id="{0482D27F-23FC-4430-9AE5-B626540C7453}" type="datetimeFigureOut">
              <a:rPr lang="en-IN" smtClean="0"/>
              <a:t>02-04-2022</a:t>
            </a:fld>
            <a:endParaRPr lang="en-IN"/>
          </a:p>
        </p:txBody>
      </p:sp>
      <p:sp>
        <p:nvSpPr>
          <p:cNvPr id="4" name="Footer Placeholder 3">
            <a:extLst>
              <a:ext uri="{FF2B5EF4-FFF2-40B4-BE49-F238E27FC236}">
                <a16:creationId xmlns:a16="http://schemas.microsoft.com/office/drawing/2014/main" id="{8874D5AD-F904-42B5-BF7E-06B647D381A3}"/>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66E3D995-66BF-43E9-A7F0-B0F4CE3200D6}"/>
              </a:ext>
            </a:extLst>
          </p:cNvPr>
          <p:cNvSpPr>
            <a:spLocks noGrp="1"/>
          </p:cNvSpPr>
          <p:nvPr>
            <p:ph type="sldNum" sz="quarter" idx="12"/>
          </p:nvPr>
        </p:nvSpPr>
        <p:spPr/>
        <p:txBody>
          <a:bodyPr/>
          <a:lstStyle/>
          <a:p>
            <a:fld id="{81F338D3-61EF-42E6-8D24-CD0768ED1D88}" type="slidenum">
              <a:rPr lang="en-IN" smtClean="0"/>
              <a:t>‹#›</a:t>
            </a:fld>
            <a:endParaRPr lang="en-IN"/>
          </a:p>
        </p:txBody>
      </p:sp>
    </p:spTree>
    <p:extLst>
      <p:ext uri="{BB962C8B-B14F-4D97-AF65-F5344CB8AC3E}">
        <p14:creationId xmlns:p14="http://schemas.microsoft.com/office/powerpoint/2010/main" val="2726791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E4D9E0-C9E2-436F-84BB-E10D586A4FFB}"/>
              </a:ext>
            </a:extLst>
          </p:cNvPr>
          <p:cNvSpPr>
            <a:spLocks noGrp="1"/>
          </p:cNvSpPr>
          <p:nvPr>
            <p:ph type="dt" sz="half" idx="10"/>
          </p:nvPr>
        </p:nvSpPr>
        <p:spPr/>
        <p:txBody>
          <a:bodyPr/>
          <a:lstStyle/>
          <a:p>
            <a:fld id="{0482D27F-23FC-4430-9AE5-B626540C7453}" type="datetimeFigureOut">
              <a:rPr lang="en-IN" smtClean="0"/>
              <a:t>02-04-2022</a:t>
            </a:fld>
            <a:endParaRPr lang="en-IN"/>
          </a:p>
        </p:txBody>
      </p:sp>
      <p:sp>
        <p:nvSpPr>
          <p:cNvPr id="3" name="Footer Placeholder 2">
            <a:extLst>
              <a:ext uri="{FF2B5EF4-FFF2-40B4-BE49-F238E27FC236}">
                <a16:creationId xmlns:a16="http://schemas.microsoft.com/office/drawing/2014/main" id="{1C886A2A-1A34-471E-B9B1-F9FFCBE38ACF}"/>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9A0BF282-FE98-4439-B0E1-C876D8B7B687}"/>
              </a:ext>
            </a:extLst>
          </p:cNvPr>
          <p:cNvSpPr>
            <a:spLocks noGrp="1"/>
          </p:cNvSpPr>
          <p:nvPr>
            <p:ph type="sldNum" sz="quarter" idx="12"/>
          </p:nvPr>
        </p:nvSpPr>
        <p:spPr/>
        <p:txBody>
          <a:bodyPr/>
          <a:lstStyle/>
          <a:p>
            <a:fld id="{81F338D3-61EF-42E6-8D24-CD0768ED1D88}" type="slidenum">
              <a:rPr lang="en-IN" smtClean="0"/>
              <a:t>‹#›</a:t>
            </a:fld>
            <a:endParaRPr lang="en-IN"/>
          </a:p>
        </p:txBody>
      </p:sp>
    </p:spTree>
    <p:extLst>
      <p:ext uri="{BB962C8B-B14F-4D97-AF65-F5344CB8AC3E}">
        <p14:creationId xmlns:p14="http://schemas.microsoft.com/office/powerpoint/2010/main" val="2775982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57F93-E138-4468-8360-DB723318BC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F1C046A0-6505-4254-96AE-1F1960085D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CB22CDB5-3EEC-4D7A-A98D-538CB64314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B3B4EF-C05F-4C94-A4C0-08F4C9C3C44B}"/>
              </a:ext>
            </a:extLst>
          </p:cNvPr>
          <p:cNvSpPr>
            <a:spLocks noGrp="1"/>
          </p:cNvSpPr>
          <p:nvPr>
            <p:ph type="dt" sz="half" idx="10"/>
          </p:nvPr>
        </p:nvSpPr>
        <p:spPr/>
        <p:txBody>
          <a:bodyPr/>
          <a:lstStyle/>
          <a:p>
            <a:fld id="{0482D27F-23FC-4430-9AE5-B626540C7453}" type="datetimeFigureOut">
              <a:rPr lang="en-IN" smtClean="0"/>
              <a:t>02-04-2022</a:t>
            </a:fld>
            <a:endParaRPr lang="en-IN"/>
          </a:p>
        </p:txBody>
      </p:sp>
      <p:sp>
        <p:nvSpPr>
          <p:cNvPr id="6" name="Footer Placeholder 5">
            <a:extLst>
              <a:ext uri="{FF2B5EF4-FFF2-40B4-BE49-F238E27FC236}">
                <a16:creationId xmlns:a16="http://schemas.microsoft.com/office/drawing/2014/main" id="{E8887593-26DC-483E-A0CE-B912759C1E7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4035357-E311-4710-ACF8-50B444D1CAB2}"/>
              </a:ext>
            </a:extLst>
          </p:cNvPr>
          <p:cNvSpPr>
            <a:spLocks noGrp="1"/>
          </p:cNvSpPr>
          <p:nvPr>
            <p:ph type="sldNum" sz="quarter" idx="12"/>
          </p:nvPr>
        </p:nvSpPr>
        <p:spPr/>
        <p:txBody>
          <a:bodyPr/>
          <a:lstStyle/>
          <a:p>
            <a:fld id="{81F338D3-61EF-42E6-8D24-CD0768ED1D88}" type="slidenum">
              <a:rPr lang="en-IN" smtClean="0"/>
              <a:t>‹#›</a:t>
            </a:fld>
            <a:endParaRPr lang="en-IN"/>
          </a:p>
        </p:txBody>
      </p:sp>
    </p:spTree>
    <p:extLst>
      <p:ext uri="{BB962C8B-B14F-4D97-AF65-F5344CB8AC3E}">
        <p14:creationId xmlns:p14="http://schemas.microsoft.com/office/powerpoint/2010/main" val="1108353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B1215-3523-4B68-9E32-163D83372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05F6D4BA-E47A-4488-A427-C0EF14B64D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D32A349D-3E9A-41C6-AB1A-C6942B1C2B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4E6933-9110-42C3-8F5E-6DC553157D9B}"/>
              </a:ext>
            </a:extLst>
          </p:cNvPr>
          <p:cNvSpPr>
            <a:spLocks noGrp="1"/>
          </p:cNvSpPr>
          <p:nvPr>
            <p:ph type="dt" sz="half" idx="10"/>
          </p:nvPr>
        </p:nvSpPr>
        <p:spPr/>
        <p:txBody>
          <a:bodyPr/>
          <a:lstStyle/>
          <a:p>
            <a:fld id="{0482D27F-23FC-4430-9AE5-B626540C7453}" type="datetimeFigureOut">
              <a:rPr lang="en-IN" smtClean="0"/>
              <a:t>02-04-2022</a:t>
            </a:fld>
            <a:endParaRPr lang="en-IN"/>
          </a:p>
        </p:txBody>
      </p:sp>
      <p:sp>
        <p:nvSpPr>
          <p:cNvPr id="6" name="Footer Placeholder 5">
            <a:extLst>
              <a:ext uri="{FF2B5EF4-FFF2-40B4-BE49-F238E27FC236}">
                <a16:creationId xmlns:a16="http://schemas.microsoft.com/office/drawing/2014/main" id="{8C1BF8B0-6660-4BE6-9F04-640951E4D4B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A1B305B-EA07-49D6-91DE-6DF091A6543E}"/>
              </a:ext>
            </a:extLst>
          </p:cNvPr>
          <p:cNvSpPr>
            <a:spLocks noGrp="1"/>
          </p:cNvSpPr>
          <p:nvPr>
            <p:ph type="sldNum" sz="quarter" idx="12"/>
          </p:nvPr>
        </p:nvSpPr>
        <p:spPr/>
        <p:txBody>
          <a:bodyPr/>
          <a:lstStyle/>
          <a:p>
            <a:fld id="{81F338D3-61EF-42E6-8D24-CD0768ED1D88}" type="slidenum">
              <a:rPr lang="en-IN" smtClean="0"/>
              <a:t>‹#›</a:t>
            </a:fld>
            <a:endParaRPr lang="en-IN"/>
          </a:p>
        </p:txBody>
      </p:sp>
    </p:spTree>
    <p:extLst>
      <p:ext uri="{BB962C8B-B14F-4D97-AF65-F5344CB8AC3E}">
        <p14:creationId xmlns:p14="http://schemas.microsoft.com/office/powerpoint/2010/main" val="2692839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7DFBE29-9980-4614-A9E7-7DA7673083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B65A8024-C52F-4A2F-9A3F-D1E229C614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3A0CFCF-3EE9-4549-BB7D-2BFD32B7AE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82D27F-23FC-4430-9AE5-B626540C7453}" type="datetimeFigureOut">
              <a:rPr lang="en-IN" smtClean="0"/>
              <a:t>02-04-2022</a:t>
            </a:fld>
            <a:endParaRPr lang="en-IN"/>
          </a:p>
        </p:txBody>
      </p:sp>
      <p:sp>
        <p:nvSpPr>
          <p:cNvPr id="5" name="Footer Placeholder 4">
            <a:extLst>
              <a:ext uri="{FF2B5EF4-FFF2-40B4-BE49-F238E27FC236}">
                <a16:creationId xmlns:a16="http://schemas.microsoft.com/office/drawing/2014/main" id="{546F933E-7ABC-49C0-9946-525552EFA49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9324C593-259B-4940-A76A-9468F53A62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F338D3-61EF-42E6-8D24-CD0768ED1D88}" type="slidenum">
              <a:rPr lang="en-IN" smtClean="0"/>
              <a:t>‹#›</a:t>
            </a:fld>
            <a:endParaRPr lang="en-IN"/>
          </a:p>
        </p:txBody>
      </p:sp>
    </p:spTree>
    <p:extLst>
      <p:ext uri="{BB962C8B-B14F-4D97-AF65-F5344CB8AC3E}">
        <p14:creationId xmlns:p14="http://schemas.microsoft.com/office/powerpoint/2010/main" val="4120583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0BAADA1-5BC4-49C8-8587-AE53A5AFD7B5}"/>
              </a:ext>
            </a:extLst>
          </p:cNvPr>
          <p:cNvSpPr txBox="1"/>
          <p:nvPr/>
        </p:nvSpPr>
        <p:spPr>
          <a:xfrm>
            <a:off x="3048886" y="2967335"/>
            <a:ext cx="6097772" cy="1200329"/>
          </a:xfrm>
          <a:prstGeom prst="rect">
            <a:avLst/>
          </a:prstGeom>
          <a:noFill/>
        </p:spPr>
        <p:txBody>
          <a:bodyPr wrap="square">
            <a:spAutoFit/>
          </a:bodyPr>
          <a:lstStyle/>
          <a:p>
            <a:r>
              <a:rPr lang="en-US" dirty="0"/>
              <a:t>SUBJECT:BIOLOGY </a:t>
            </a:r>
          </a:p>
          <a:p>
            <a:r>
              <a:rPr lang="en-US" dirty="0"/>
              <a:t>CHAPTER:1</a:t>
            </a:r>
          </a:p>
          <a:p>
            <a:r>
              <a:rPr lang="en-US" dirty="0"/>
              <a:t>CHAPTER NAME: TRANSPORTATION IN PLANTS.</a:t>
            </a:r>
          </a:p>
          <a:p>
            <a:r>
              <a:rPr lang="en-US" dirty="0"/>
              <a:t>PERIOD-4</a:t>
            </a:r>
          </a:p>
        </p:txBody>
      </p:sp>
      <p:pic>
        <p:nvPicPr>
          <p:cNvPr id="8" name="Picture 2" descr="https://lh6.googleusercontent.com/YnAKMN6Q_N49S3m2OrAAFzj82EoqJGvBx9mjxw0X0MSFyXvzp-LTzQJPk_2uQbwFzY9FsMlCgyLHQfP7IAJJ2ixgeg0WUCatowkdw-KIFt75BUaM5nm1BLo1B9FJ-OVv1G0avlTsV59-6wLuYQ">
            <a:extLst>
              <a:ext uri="{FF2B5EF4-FFF2-40B4-BE49-F238E27FC236}">
                <a16:creationId xmlns:a16="http://schemas.microsoft.com/office/drawing/2014/main" id="{7843A3BA-330B-4B2B-9863-38FAC6098965}"/>
              </a:ext>
            </a:extLst>
          </p:cNvPr>
          <p:cNvPicPr>
            <a:picLocks noChangeAspect="1" noChangeArrowheads="1"/>
          </p:cNvPicPr>
          <p:nvPr/>
        </p:nvPicPr>
        <p:blipFill>
          <a:blip r:embed="rId2"/>
          <a:srcRect/>
          <a:stretch>
            <a:fillRect/>
          </a:stretch>
        </p:blipFill>
        <p:spPr bwMode="auto">
          <a:xfrm>
            <a:off x="108857" y="4997302"/>
            <a:ext cx="11974285" cy="1860698"/>
          </a:xfrm>
          <a:prstGeom prst="rect">
            <a:avLst/>
          </a:prstGeom>
          <a:noFill/>
        </p:spPr>
      </p:pic>
      <p:pic>
        <p:nvPicPr>
          <p:cNvPr id="5" name="Picture 4">
            <a:extLst>
              <a:ext uri="{FF2B5EF4-FFF2-40B4-BE49-F238E27FC236}">
                <a16:creationId xmlns:a16="http://schemas.microsoft.com/office/drawing/2014/main" id="{52D6CCC9-4F07-47F2-96C4-2A4B1D3E0F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0394" y="302981"/>
            <a:ext cx="1443177" cy="1053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90961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C281E-E62F-40D7-96D1-AE41888B9512}"/>
              </a:ext>
            </a:extLst>
          </p:cNvPr>
          <p:cNvSpPr>
            <a:spLocks noGrp="1"/>
          </p:cNvSpPr>
          <p:nvPr>
            <p:ph type="title"/>
          </p:nvPr>
        </p:nvSpPr>
        <p:spPr/>
        <p:txBody>
          <a:bodyPr/>
          <a:lstStyle/>
          <a:p>
            <a:r>
              <a:rPr lang="en-US" dirty="0"/>
              <a:t>Home assignments</a:t>
            </a:r>
            <a:br>
              <a:rPr lang="en-US" dirty="0"/>
            </a:br>
            <a:endParaRPr lang="en-IN" dirty="0"/>
          </a:p>
        </p:txBody>
      </p:sp>
      <p:sp>
        <p:nvSpPr>
          <p:cNvPr id="3" name="Content Placeholder 2">
            <a:extLst>
              <a:ext uri="{FF2B5EF4-FFF2-40B4-BE49-F238E27FC236}">
                <a16:creationId xmlns:a16="http://schemas.microsoft.com/office/drawing/2014/main" id="{0341D778-2377-4898-989A-59B7EF54595E}"/>
              </a:ext>
            </a:extLst>
          </p:cNvPr>
          <p:cNvSpPr>
            <a:spLocks noGrp="1"/>
          </p:cNvSpPr>
          <p:nvPr>
            <p:ph idx="1"/>
          </p:nvPr>
        </p:nvSpPr>
        <p:spPr/>
        <p:txBody>
          <a:bodyPr/>
          <a:lstStyle/>
          <a:p>
            <a:r>
              <a:rPr lang="en-US" sz="1800">
                <a:effectLst/>
                <a:latin typeface="Calibri" panose="020F0502020204030204" pitchFamily="34" charset="0"/>
                <a:ea typeface="Calibri" panose="020F0502020204030204" pitchFamily="34" charset="0"/>
              </a:rPr>
              <a:t>Exercise Question No-10 and Long</a:t>
            </a:r>
            <a:r>
              <a:rPr lang="en-US" sz="1800" spc="-225">
                <a:effectLst/>
                <a:latin typeface="Calibri" panose="020F0502020204030204" pitchFamily="34" charset="0"/>
                <a:ea typeface="Calibri" panose="020F0502020204030204" pitchFamily="34" charset="0"/>
              </a:rPr>
              <a:t> </a:t>
            </a:r>
            <a:r>
              <a:rPr lang="en-US" sz="1800">
                <a:effectLst/>
                <a:latin typeface="Calibri" panose="020F0502020204030204" pitchFamily="34" charset="0"/>
                <a:ea typeface="Calibri" panose="020F0502020204030204" pitchFamily="34" charset="0"/>
              </a:rPr>
              <a:t>Answer</a:t>
            </a:r>
            <a:r>
              <a:rPr lang="en-US" sz="1800" spc="-10">
                <a:effectLst/>
                <a:latin typeface="Calibri" panose="020F0502020204030204" pitchFamily="34" charset="0"/>
                <a:ea typeface="Calibri" panose="020F0502020204030204" pitchFamily="34" charset="0"/>
              </a:rPr>
              <a:t> </a:t>
            </a:r>
            <a:r>
              <a:rPr lang="en-US" sz="1800">
                <a:effectLst/>
                <a:latin typeface="Calibri" panose="020F0502020204030204" pitchFamily="34" charset="0"/>
                <a:ea typeface="Calibri" panose="020F0502020204030204" pitchFamily="34" charset="0"/>
              </a:rPr>
              <a:t>Question</a:t>
            </a:r>
            <a:r>
              <a:rPr lang="en-US" sz="1800" spc="-10">
                <a:effectLst/>
                <a:latin typeface="Calibri" panose="020F0502020204030204" pitchFamily="34" charset="0"/>
                <a:ea typeface="Calibri" panose="020F0502020204030204" pitchFamily="34" charset="0"/>
              </a:rPr>
              <a:t> </a:t>
            </a:r>
            <a:r>
              <a:rPr lang="en-US" sz="1800">
                <a:effectLst/>
                <a:latin typeface="Calibri" panose="020F0502020204030204" pitchFamily="34" charset="0"/>
                <a:ea typeface="Calibri" panose="020F0502020204030204" pitchFamily="34" charset="0"/>
              </a:rPr>
              <a:t>No-7,8</a:t>
            </a:r>
            <a:endParaRPr lang="en-IN" dirty="0"/>
          </a:p>
        </p:txBody>
      </p:sp>
      <p:pic>
        <p:nvPicPr>
          <p:cNvPr id="4" name="Picture 3">
            <a:extLst>
              <a:ext uri="{FF2B5EF4-FFF2-40B4-BE49-F238E27FC236}">
                <a16:creationId xmlns:a16="http://schemas.microsoft.com/office/drawing/2014/main" id="{7AE850CA-4595-4084-8896-F44AC41965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70394" y="302981"/>
            <a:ext cx="1443177" cy="1053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9030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FFC5FF-EDAC-4A80-9FA9-593916F90826}"/>
              </a:ext>
            </a:extLst>
          </p:cNvPr>
          <p:cNvSpPr>
            <a:spLocks noGrp="1"/>
          </p:cNvSpPr>
          <p:nvPr>
            <p:ph idx="1"/>
          </p:nvPr>
        </p:nvSpPr>
        <p:spPr/>
        <p:txBody>
          <a:bodyPr/>
          <a:lstStyle/>
          <a:p>
            <a:pPr marL="0" indent="0">
              <a:buNone/>
            </a:pPr>
            <a:r>
              <a:rPr lang="en-US" dirty="0"/>
              <a:t>                                           </a:t>
            </a:r>
          </a:p>
          <a:p>
            <a:pPr marL="0" indent="0">
              <a:buNone/>
            </a:pPr>
            <a:endParaRPr lang="en-US" dirty="0"/>
          </a:p>
          <a:p>
            <a:pPr marL="0" indent="0">
              <a:buNone/>
            </a:pPr>
            <a:endParaRPr lang="en-US" dirty="0"/>
          </a:p>
          <a:p>
            <a:pPr marL="0" indent="0">
              <a:buNone/>
            </a:pPr>
            <a:r>
              <a:rPr lang="en-US" dirty="0"/>
              <a:t>                                            </a:t>
            </a:r>
            <a:r>
              <a:rPr lang="en-US" dirty="0">
                <a:solidFill>
                  <a:srgbClr val="FF0000"/>
                </a:solidFill>
              </a:rPr>
              <a:t>THANKING YOU </a:t>
            </a:r>
          </a:p>
          <a:p>
            <a:pPr marL="0" indent="0">
              <a:buNone/>
            </a:pPr>
            <a:r>
              <a:rPr lang="en-US" dirty="0">
                <a:solidFill>
                  <a:srgbClr val="FF0000"/>
                </a:solidFill>
              </a:rPr>
              <a:t>                                ODM EDUCATIONAL GROUP.</a:t>
            </a:r>
            <a:endParaRPr lang="en-IN" dirty="0">
              <a:solidFill>
                <a:srgbClr val="FF0000"/>
              </a:solidFill>
            </a:endParaRPr>
          </a:p>
        </p:txBody>
      </p:sp>
      <p:pic>
        <p:nvPicPr>
          <p:cNvPr id="5" name="Picture 4">
            <a:extLst>
              <a:ext uri="{FF2B5EF4-FFF2-40B4-BE49-F238E27FC236}">
                <a16:creationId xmlns:a16="http://schemas.microsoft.com/office/drawing/2014/main" id="{A3F9615D-8371-441C-9C18-66A0E2E388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70394" y="302981"/>
            <a:ext cx="1443177" cy="1053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5088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60FAC-0531-47FD-B811-2002AAA19CCC}"/>
              </a:ext>
            </a:extLst>
          </p:cNvPr>
          <p:cNvSpPr>
            <a:spLocks noGrp="1"/>
          </p:cNvSpPr>
          <p:nvPr>
            <p:ph type="title"/>
          </p:nvPr>
        </p:nvSpPr>
        <p:spPr/>
        <p:txBody>
          <a:bodyPr/>
          <a:lstStyle/>
          <a:p>
            <a:r>
              <a:rPr lang="en-US" sz="1800" b="1" dirty="0">
                <a:solidFill>
                  <a:srgbClr val="666666"/>
                </a:solidFill>
                <a:effectLst/>
                <a:latin typeface="Calibri" panose="020F0502020204030204" pitchFamily="34" charset="0"/>
                <a:ea typeface="Times New Roman" panose="02020603050405020304" pitchFamily="18" charset="0"/>
              </a:rPr>
              <a:t>Capillary action:</a:t>
            </a:r>
            <a:br>
              <a:rPr lang="en-US" sz="1800" b="1" dirty="0">
                <a:solidFill>
                  <a:srgbClr val="666666"/>
                </a:solidFill>
                <a:effectLst/>
                <a:latin typeface="Calibri" panose="020F0502020204030204" pitchFamily="34" charset="0"/>
                <a:ea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F15972F0-F740-4CA5-AF16-2C76B9D46CCD}"/>
              </a:ext>
            </a:extLst>
          </p:cNvPr>
          <p:cNvSpPr>
            <a:spLocks noGrp="1"/>
          </p:cNvSpPr>
          <p:nvPr>
            <p:ph idx="1"/>
          </p:nvPr>
        </p:nvSpPr>
        <p:spPr/>
        <p:txBody>
          <a:bodyPr/>
          <a:lstStyle/>
          <a:p>
            <a:r>
              <a:rPr lang="en-US" sz="1800" dirty="0">
                <a:solidFill>
                  <a:srgbClr val="666666"/>
                </a:solidFill>
                <a:effectLst/>
                <a:latin typeface="Calibri" panose="020F0502020204030204" pitchFamily="34" charset="0"/>
                <a:ea typeface="Times New Roman" panose="02020603050405020304" pitchFamily="18" charset="0"/>
                <a:cs typeface="Calibri" panose="020F0502020204030204" pitchFamily="34" charset="0"/>
              </a:rPr>
              <a:t>Capillary action is the movement of liquid through a narrow space like oil rising through the wick of a lamp. Since xylem cells are long and thin, water moves up by capillary action.</a:t>
            </a:r>
            <a:endParaRPr lang="en-IN" sz="1800" dirty="0">
              <a:effectLst/>
              <a:latin typeface="Calibri" panose="020F0502020204030204" pitchFamily="34" charset="0"/>
              <a:ea typeface="Calibri" panose="020F0502020204030204" pitchFamily="34" charset="0"/>
            </a:endParaRPr>
          </a:p>
          <a:p>
            <a:endParaRPr lang="en-IN" dirty="0"/>
          </a:p>
        </p:txBody>
      </p:sp>
      <p:pic>
        <p:nvPicPr>
          <p:cNvPr id="5" name="Picture 4">
            <a:extLst>
              <a:ext uri="{FF2B5EF4-FFF2-40B4-BE49-F238E27FC236}">
                <a16:creationId xmlns:a16="http://schemas.microsoft.com/office/drawing/2014/main" id="{7CE21EC5-9259-4DED-A43D-9C42196816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70394" y="302981"/>
            <a:ext cx="1443177" cy="1053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7942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4E358-4D22-445E-9DEF-C370B26501AE}"/>
              </a:ext>
            </a:extLst>
          </p:cNvPr>
          <p:cNvSpPr>
            <a:spLocks noGrp="1"/>
          </p:cNvSpPr>
          <p:nvPr>
            <p:ph type="title"/>
          </p:nvPr>
        </p:nvSpPr>
        <p:spPr/>
        <p:txBody>
          <a:bodyPr/>
          <a:lstStyle/>
          <a:p>
            <a:r>
              <a:rPr lang="en-US" sz="1800" b="1" dirty="0">
                <a:solidFill>
                  <a:srgbClr val="666666"/>
                </a:solidFill>
                <a:effectLst/>
                <a:latin typeface="Calibri" panose="020F0502020204030204" pitchFamily="34" charset="0"/>
                <a:ea typeface="Times New Roman" panose="02020603050405020304" pitchFamily="18" charset="0"/>
              </a:rPr>
              <a:t>Transpiration</a:t>
            </a:r>
            <a:br>
              <a:rPr lang="en-US" sz="1800" dirty="0">
                <a:solidFill>
                  <a:srgbClr val="666666"/>
                </a:solidFill>
                <a:effectLst/>
                <a:latin typeface="Calibri" panose="020F0502020204030204" pitchFamily="34" charset="0"/>
                <a:ea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0D47ADDF-5E63-42EB-902B-A2A5B0BB079B}"/>
              </a:ext>
            </a:extLst>
          </p:cNvPr>
          <p:cNvSpPr>
            <a:spLocks noGrp="1"/>
          </p:cNvSpPr>
          <p:nvPr>
            <p:ph idx="1"/>
          </p:nvPr>
        </p:nvSpPr>
        <p:spPr/>
        <p:txBody>
          <a:bodyPr/>
          <a:lstStyle/>
          <a:p>
            <a:r>
              <a:rPr lang="en-US" sz="1800" dirty="0">
                <a:solidFill>
                  <a:srgbClr val="666666"/>
                </a:solidFill>
                <a:effectLst/>
                <a:latin typeface="Calibri" panose="020F0502020204030204" pitchFamily="34" charset="0"/>
                <a:ea typeface="Times New Roman" panose="02020603050405020304" pitchFamily="18" charset="0"/>
                <a:cs typeface="Calibri" panose="020F0502020204030204" pitchFamily="34" charset="0"/>
              </a:rPr>
              <a:t>All leaves have small pores called stomata on the epidermis. Water is lost by evaporation from these stomata as water </a:t>
            </a:r>
            <a:r>
              <a:rPr lang="en-US" sz="1800" dirty="0" err="1">
                <a:solidFill>
                  <a:srgbClr val="666666"/>
                </a:solidFill>
                <a:effectLst/>
                <a:latin typeface="Calibri" panose="020F0502020204030204" pitchFamily="34" charset="0"/>
                <a:ea typeface="Times New Roman" panose="02020603050405020304" pitchFamily="18" charset="0"/>
                <a:cs typeface="Calibri" panose="020F0502020204030204" pitchFamily="34" charset="0"/>
              </a:rPr>
              <a:t>vapour</a:t>
            </a:r>
            <a:r>
              <a:rPr lang="en-US" sz="1800" dirty="0">
                <a:solidFill>
                  <a:srgbClr val="666666"/>
                </a:solidFill>
                <a:effectLst/>
                <a:latin typeface="Calibri" panose="020F0502020204030204" pitchFamily="34" charset="0"/>
                <a:ea typeface="Times New Roman" panose="02020603050405020304" pitchFamily="18" charset="0"/>
                <a:cs typeface="Calibri" panose="020F0502020204030204" pitchFamily="34" charset="0"/>
              </a:rPr>
              <a:t> by a process called transpiration. This creates a pull on the xylem cells and water rushes to fill the space left by evaporating water molecules. This forces the water to move up due to suctional pull or suction pressure.</a:t>
            </a:r>
            <a:endParaRPr lang="en-IN" sz="1800" dirty="0">
              <a:effectLst/>
              <a:latin typeface="Calibri" panose="020F0502020204030204" pitchFamily="34" charset="0"/>
              <a:ea typeface="Calibri" panose="020F0502020204030204" pitchFamily="34" charset="0"/>
            </a:endParaRPr>
          </a:p>
          <a:p>
            <a:endParaRPr lang="en-IN" dirty="0"/>
          </a:p>
        </p:txBody>
      </p:sp>
      <p:pic>
        <p:nvPicPr>
          <p:cNvPr id="5" name="Picture 4">
            <a:extLst>
              <a:ext uri="{FF2B5EF4-FFF2-40B4-BE49-F238E27FC236}">
                <a16:creationId xmlns:a16="http://schemas.microsoft.com/office/drawing/2014/main" id="{0A3926C6-D5F6-451E-B574-A3D2AC02E7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70394" y="302981"/>
            <a:ext cx="1443177" cy="1053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4550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795CD-7FFE-449F-9081-20723D9D614E}"/>
              </a:ext>
            </a:extLst>
          </p:cNvPr>
          <p:cNvSpPr>
            <a:spLocks noGrp="1"/>
          </p:cNvSpPr>
          <p:nvPr>
            <p:ph type="title"/>
          </p:nvPr>
        </p:nvSpPr>
        <p:spPr/>
        <p:txBody>
          <a:bodyPr/>
          <a:lstStyle/>
          <a:p>
            <a:r>
              <a:rPr lang="en-US" sz="1800" b="1" dirty="0">
                <a:solidFill>
                  <a:srgbClr val="808080"/>
                </a:solidFill>
                <a:effectLst/>
                <a:latin typeface="Calibri" panose="020F0502020204030204" pitchFamily="34" charset="0"/>
                <a:ea typeface="Times New Roman" panose="02020603050405020304" pitchFamily="18" charset="0"/>
              </a:rPr>
              <a:t>Factors affecting the rate of transpiration</a:t>
            </a:r>
            <a:endParaRPr lang="en-IN" dirty="0"/>
          </a:p>
        </p:txBody>
      </p:sp>
      <p:sp>
        <p:nvSpPr>
          <p:cNvPr id="3" name="Content Placeholder 2">
            <a:extLst>
              <a:ext uri="{FF2B5EF4-FFF2-40B4-BE49-F238E27FC236}">
                <a16:creationId xmlns:a16="http://schemas.microsoft.com/office/drawing/2014/main" id="{C657AA9B-110C-4580-A7DD-94C296BFA2C7}"/>
              </a:ext>
            </a:extLst>
          </p:cNvPr>
          <p:cNvSpPr>
            <a:spLocks noGrp="1"/>
          </p:cNvSpPr>
          <p:nvPr>
            <p:ph idx="1"/>
          </p:nvPr>
        </p:nvSpPr>
        <p:spPr/>
        <p:txBody>
          <a:bodyPr/>
          <a:lstStyle/>
          <a:p>
            <a:pPr marL="342900" lvl="0" indent="-342900">
              <a:lnSpc>
                <a:spcPts val="2020"/>
              </a:lnSpc>
              <a:spcBef>
                <a:spcPts val="205"/>
              </a:spcBef>
              <a:spcAft>
                <a:spcPts val="1640"/>
              </a:spcAft>
              <a:buFont typeface="Wingdings" panose="05000000000000000000" pitchFamily="2" charset="2"/>
              <a:buChar char=""/>
            </a:pPr>
            <a:r>
              <a:rPr lang="en-US" sz="1800" b="1" dirty="0">
                <a:solidFill>
                  <a:srgbClr val="808080"/>
                </a:solidFill>
                <a:effectLst/>
                <a:latin typeface="Calibri" panose="020F0502020204030204" pitchFamily="34" charset="0"/>
                <a:ea typeface="Times New Roman" panose="02020603050405020304" pitchFamily="18" charset="0"/>
                <a:cs typeface="Calibri" panose="020F0502020204030204" pitchFamily="34" charset="0"/>
              </a:rPr>
              <a:t>Sunlight</a:t>
            </a:r>
            <a:endParaRPr lang="en-IN" sz="1800" dirty="0">
              <a:effectLst/>
              <a:latin typeface="Calibri" panose="020F0502020204030204" pitchFamily="34" charset="0"/>
              <a:ea typeface="Calibri" panose="020F0502020204030204" pitchFamily="34" charset="0"/>
            </a:endParaRPr>
          </a:p>
          <a:p>
            <a:pPr marL="342900" lvl="0" indent="-342900">
              <a:lnSpc>
                <a:spcPts val="2020"/>
              </a:lnSpc>
              <a:spcBef>
                <a:spcPts val="205"/>
              </a:spcBef>
              <a:spcAft>
                <a:spcPts val="1640"/>
              </a:spcAft>
              <a:buFont typeface="Wingdings" panose="05000000000000000000" pitchFamily="2" charset="2"/>
              <a:buChar char=""/>
            </a:pPr>
            <a:r>
              <a:rPr lang="en-US" sz="1800" b="1" dirty="0">
                <a:solidFill>
                  <a:srgbClr val="808080"/>
                </a:solidFill>
                <a:effectLst/>
                <a:latin typeface="Calibri" panose="020F0502020204030204" pitchFamily="34" charset="0"/>
                <a:ea typeface="Times New Roman" panose="02020603050405020304" pitchFamily="18" charset="0"/>
                <a:cs typeface="Calibri" panose="020F0502020204030204" pitchFamily="34" charset="0"/>
              </a:rPr>
              <a:t>Temperature</a:t>
            </a:r>
            <a:endParaRPr lang="en-IN" sz="1800" dirty="0">
              <a:effectLst/>
              <a:latin typeface="Calibri" panose="020F0502020204030204" pitchFamily="34" charset="0"/>
              <a:ea typeface="Calibri" panose="020F0502020204030204" pitchFamily="34" charset="0"/>
            </a:endParaRPr>
          </a:p>
          <a:p>
            <a:pPr marL="342900" lvl="0" indent="-342900">
              <a:lnSpc>
                <a:spcPts val="2020"/>
              </a:lnSpc>
              <a:spcBef>
                <a:spcPts val="205"/>
              </a:spcBef>
              <a:spcAft>
                <a:spcPts val="1640"/>
              </a:spcAft>
              <a:buFont typeface="Wingdings" panose="05000000000000000000" pitchFamily="2" charset="2"/>
              <a:buChar char=""/>
            </a:pPr>
            <a:r>
              <a:rPr lang="en-US" sz="1800" b="1" dirty="0">
                <a:solidFill>
                  <a:srgbClr val="808080"/>
                </a:solidFill>
                <a:effectLst/>
                <a:latin typeface="Calibri" panose="020F0502020204030204" pitchFamily="34" charset="0"/>
                <a:ea typeface="Times New Roman" panose="02020603050405020304" pitchFamily="18" charset="0"/>
                <a:cs typeface="Calibri" panose="020F0502020204030204" pitchFamily="34" charset="0"/>
              </a:rPr>
              <a:t>Wind</a:t>
            </a:r>
            <a:endParaRPr lang="en-IN" sz="1800" dirty="0">
              <a:effectLst/>
              <a:latin typeface="Calibri" panose="020F0502020204030204" pitchFamily="34" charset="0"/>
              <a:ea typeface="Calibri" panose="020F0502020204030204" pitchFamily="34" charset="0"/>
            </a:endParaRPr>
          </a:p>
          <a:p>
            <a:pPr marL="342900" lvl="0" indent="-342900">
              <a:lnSpc>
                <a:spcPts val="2020"/>
              </a:lnSpc>
              <a:spcBef>
                <a:spcPts val="205"/>
              </a:spcBef>
              <a:spcAft>
                <a:spcPts val="1640"/>
              </a:spcAft>
              <a:buFont typeface="Wingdings" panose="05000000000000000000" pitchFamily="2" charset="2"/>
              <a:buChar char=""/>
            </a:pPr>
            <a:r>
              <a:rPr lang="en-US" sz="1800" b="1" dirty="0">
                <a:solidFill>
                  <a:srgbClr val="808080"/>
                </a:solidFill>
                <a:effectLst/>
                <a:latin typeface="Calibri" panose="020F0502020204030204" pitchFamily="34" charset="0"/>
                <a:ea typeface="Times New Roman" panose="02020603050405020304" pitchFamily="18" charset="0"/>
                <a:cs typeface="Calibri" panose="020F0502020204030204" pitchFamily="34" charset="0"/>
              </a:rPr>
              <a:t>Humidity</a:t>
            </a:r>
            <a:endParaRPr lang="en-IN" sz="1800" dirty="0">
              <a:effectLst/>
              <a:latin typeface="Calibri" panose="020F0502020204030204" pitchFamily="34" charset="0"/>
              <a:ea typeface="Calibri" panose="020F0502020204030204" pitchFamily="34" charset="0"/>
            </a:endParaRPr>
          </a:p>
          <a:p>
            <a:pPr marL="0" indent="0">
              <a:buNone/>
            </a:pPr>
            <a:endParaRPr lang="en-IN" dirty="0"/>
          </a:p>
        </p:txBody>
      </p:sp>
      <p:pic>
        <p:nvPicPr>
          <p:cNvPr id="5" name="Picture 4">
            <a:extLst>
              <a:ext uri="{FF2B5EF4-FFF2-40B4-BE49-F238E27FC236}">
                <a16:creationId xmlns:a16="http://schemas.microsoft.com/office/drawing/2014/main" id="{3E9D3A65-7CA9-4E63-A8A0-F70A557938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70394" y="302981"/>
            <a:ext cx="1443177" cy="1053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6784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DE45A-AE88-401A-82D4-14D13348856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48F74A9C-6B82-40AB-9AB5-A55C1F398C0D}"/>
              </a:ext>
            </a:extLst>
          </p:cNvPr>
          <p:cNvSpPr>
            <a:spLocks noGrp="1"/>
          </p:cNvSpPr>
          <p:nvPr>
            <p:ph idx="1"/>
          </p:nvPr>
        </p:nvSpPr>
        <p:spPr/>
        <p:txBody>
          <a:bodyPr/>
          <a:lstStyle/>
          <a:p>
            <a:r>
              <a:rPr lang="en-IN"/>
              <a:t>https://www.youtube.com/watch?v=VMGGAc6sXhs</a:t>
            </a:r>
          </a:p>
        </p:txBody>
      </p:sp>
      <p:pic>
        <p:nvPicPr>
          <p:cNvPr id="4" name="Picture 3">
            <a:extLst>
              <a:ext uri="{FF2B5EF4-FFF2-40B4-BE49-F238E27FC236}">
                <a16:creationId xmlns:a16="http://schemas.microsoft.com/office/drawing/2014/main" id="{93209B20-A6D9-45DF-B2B1-93F598C14A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70394" y="302981"/>
            <a:ext cx="1443177" cy="1053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596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9BA81-5BCA-48F3-BD0E-9EA0A7ABF9D8}"/>
              </a:ext>
            </a:extLst>
          </p:cNvPr>
          <p:cNvSpPr>
            <a:spLocks noGrp="1"/>
          </p:cNvSpPr>
          <p:nvPr>
            <p:ph type="title"/>
          </p:nvPr>
        </p:nvSpPr>
        <p:spPr/>
        <p:txBody>
          <a:bodyPr/>
          <a:lstStyle/>
          <a:p>
            <a:r>
              <a:rPr lang="en-US" sz="1800" b="1" dirty="0">
                <a:solidFill>
                  <a:srgbClr val="808080"/>
                </a:solidFill>
                <a:effectLst/>
                <a:latin typeface="Calibri" panose="020F0502020204030204" pitchFamily="34" charset="0"/>
                <a:ea typeface="Times New Roman" panose="02020603050405020304" pitchFamily="18" charset="0"/>
                <a:cs typeface="Calibri" panose="020F0502020204030204" pitchFamily="34" charset="0"/>
              </a:rPr>
              <a:t>Importance of transpiration in plants</a:t>
            </a:r>
            <a:br>
              <a:rPr lang="en-IN" sz="1800" dirty="0">
                <a:effectLst/>
                <a:latin typeface="Calibri" panose="020F0502020204030204" pitchFamily="34" charset="0"/>
                <a:ea typeface="Calibri" panose="020F0502020204030204" pitchFamily="34" charset="0"/>
              </a:rPr>
            </a:br>
            <a:endParaRPr lang="en-IN" dirty="0"/>
          </a:p>
        </p:txBody>
      </p:sp>
      <p:sp>
        <p:nvSpPr>
          <p:cNvPr id="3" name="Content Placeholder 2">
            <a:extLst>
              <a:ext uri="{FF2B5EF4-FFF2-40B4-BE49-F238E27FC236}">
                <a16:creationId xmlns:a16="http://schemas.microsoft.com/office/drawing/2014/main" id="{A5C066AA-E4EA-4EF5-985B-F03CDD9F68FC}"/>
              </a:ext>
            </a:extLst>
          </p:cNvPr>
          <p:cNvSpPr>
            <a:spLocks noGrp="1"/>
          </p:cNvSpPr>
          <p:nvPr>
            <p:ph idx="1"/>
          </p:nvPr>
        </p:nvSpPr>
        <p:spPr/>
        <p:txBody>
          <a:bodyPr/>
          <a:lstStyle/>
          <a:p>
            <a:pPr marL="342900" lvl="0" indent="-342900">
              <a:lnSpc>
                <a:spcPts val="2020"/>
              </a:lnSpc>
              <a:spcBef>
                <a:spcPts val="205"/>
              </a:spcBef>
              <a:spcAft>
                <a:spcPts val="1640"/>
              </a:spcAft>
              <a:buFont typeface="Wingdings" panose="05000000000000000000" pitchFamily="2" charset="2"/>
              <a:buChar char=""/>
            </a:pPr>
            <a:r>
              <a:rPr lang="en-US" sz="1800" dirty="0">
                <a:solidFill>
                  <a:srgbClr val="202124"/>
                </a:solidFill>
                <a:effectLst/>
                <a:latin typeface="Calibri" panose="020F0502020204030204" pitchFamily="34" charset="0"/>
                <a:ea typeface="Calibri" panose="020F0502020204030204" pitchFamily="34" charset="0"/>
                <a:cs typeface="Calibri" panose="020F0502020204030204" pitchFamily="34" charset="0"/>
              </a:rPr>
              <a:t>Cools the surface of the leaves. </a:t>
            </a:r>
            <a:endParaRPr lang="en-IN" sz="1800" dirty="0">
              <a:effectLst/>
              <a:latin typeface="Calibri" panose="020F0502020204030204" pitchFamily="34" charset="0"/>
              <a:ea typeface="Calibri" panose="020F0502020204030204" pitchFamily="34" charset="0"/>
            </a:endParaRPr>
          </a:p>
          <a:p>
            <a:pPr marL="342900" lvl="0" indent="-342900">
              <a:lnSpc>
                <a:spcPts val="2020"/>
              </a:lnSpc>
              <a:spcBef>
                <a:spcPts val="205"/>
              </a:spcBef>
              <a:spcAft>
                <a:spcPts val="1640"/>
              </a:spcAft>
              <a:buFont typeface="Wingdings" panose="05000000000000000000" pitchFamily="2" charset="2"/>
              <a:buChar char=""/>
            </a:pPr>
            <a:r>
              <a:rPr lang="en-US" sz="1800" dirty="0">
                <a:solidFill>
                  <a:srgbClr val="202124"/>
                </a:solidFill>
                <a:effectLst/>
                <a:latin typeface="Calibri" panose="020F0502020204030204" pitchFamily="34" charset="0"/>
                <a:ea typeface="Calibri" panose="020F0502020204030204" pitchFamily="34" charset="0"/>
                <a:cs typeface="Calibri" panose="020F0502020204030204" pitchFamily="34" charset="0"/>
              </a:rPr>
              <a:t>Helps in growth and development. </a:t>
            </a:r>
            <a:endParaRPr lang="en-IN" sz="1800" dirty="0">
              <a:effectLst/>
              <a:latin typeface="Calibri" panose="020F0502020204030204" pitchFamily="34" charset="0"/>
              <a:ea typeface="Calibri" panose="020F0502020204030204" pitchFamily="34" charset="0"/>
            </a:endParaRPr>
          </a:p>
          <a:p>
            <a:pPr marL="342900" lvl="0" indent="-342900">
              <a:lnSpc>
                <a:spcPts val="2020"/>
              </a:lnSpc>
              <a:spcBef>
                <a:spcPts val="205"/>
              </a:spcBef>
              <a:spcAft>
                <a:spcPts val="1640"/>
              </a:spcAft>
              <a:buFont typeface="Wingdings" panose="05000000000000000000" pitchFamily="2" charset="2"/>
              <a:buChar char=""/>
            </a:pPr>
            <a:r>
              <a:rPr lang="en-US" sz="1800" dirty="0">
                <a:solidFill>
                  <a:srgbClr val="202124"/>
                </a:solidFill>
                <a:effectLst/>
                <a:latin typeface="Calibri" panose="020F0502020204030204" pitchFamily="34" charset="0"/>
                <a:ea typeface="Calibri" panose="020F0502020204030204" pitchFamily="34" charset="0"/>
                <a:cs typeface="Calibri" panose="020F0502020204030204" pitchFamily="34" charset="0"/>
              </a:rPr>
              <a:t>It controls the temperature of the </a:t>
            </a:r>
            <a:r>
              <a:rPr lang="en-US" sz="1800" b="1" dirty="0">
                <a:solidFill>
                  <a:srgbClr val="202124"/>
                </a:solidFill>
                <a:effectLst/>
                <a:latin typeface="Calibri" panose="020F0502020204030204" pitchFamily="34" charset="0"/>
                <a:ea typeface="Calibri" panose="020F0502020204030204" pitchFamily="34" charset="0"/>
                <a:cs typeface="Calibri" panose="020F0502020204030204" pitchFamily="34" charset="0"/>
              </a:rPr>
              <a:t>plants</a:t>
            </a:r>
            <a:r>
              <a:rPr lang="en-US" sz="1800" dirty="0">
                <a:solidFill>
                  <a:srgbClr val="202124"/>
                </a:solidFill>
                <a:effectLst/>
                <a:latin typeface="Calibri" panose="020F0502020204030204" pitchFamily="34" charset="0"/>
                <a:ea typeface="Calibri" panose="020F0502020204030204" pitchFamily="34" charset="0"/>
                <a:cs typeface="Calibri" panose="020F0502020204030204" pitchFamily="34" charset="0"/>
              </a:rPr>
              <a:t>. </a:t>
            </a:r>
            <a:endParaRPr lang="en-IN" sz="1800" dirty="0">
              <a:effectLst/>
              <a:latin typeface="Calibri" panose="020F0502020204030204" pitchFamily="34" charset="0"/>
              <a:ea typeface="Calibri" panose="020F0502020204030204" pitchFamily="34" charset="0"/>
            </a:endParaRPr>
          </a:p>
          <a:p>
            <a:pPr marL="342900" lvl="0" indent="-342900">
              <a:lnSpc>
                <a:spcPts val="2020"/>
              </a:lnSpc>
              <a:spcBef>
                <a:spcPts val="205"/>
              </a:spcBef>
              <a:spcAft>
                <a:spcPts val="1640"/>
              </a:spcAft>
              <a:buFont typeface="Wingdings" panose="05000000000000000000" pitchFamily="2" charset="2"/>
              <a:buChar char=""/>
            </a:pPr>
            <a:r>
              <a:rPr lang="en-US" sz="1800" dirty="0">
                <a:solidFill>
                  <a:srgbClr val="202124"/>
                </a:solidFill>
                <a:effectLst/>
                <a:latin typeface="Calibri" panose="020F0502020204030204" pitchFamily="34" charset="0"/>
                <a:ea typeface="Calibri" panose="020F0502020204030204" pitchFamily="34" charset="0"/>
                <a:cs typeface="Calibri" panose="020F0502020204030204" pitchFamily="34" charset="0"/>
              </a:rPr>
              <a:t>Allows the movement of minerals from the soil to different parts of the </a:t>
            </a:r>
            <a:r>
              <a:rPr lang="en-US" sz="1800" b="1" dirty="0">
                <a:solidFill>
                  <a:srgbClr val="202124"/>
                </a:solidFill>
                <a:effectLst/>
                <a:latin typeface="Calibri" panose="020F0502020204030204" pitchFamily="34" charset="0"/>
                <a:ea typeface="Calibri" panose="020F0502020204030204" pitchFamily="34" charset="0"/>
                <a:cs typeface="Calibri" panose="020F0502020204030204" pitchFamily="34" charset="0"/>
              </a:rPr>
              <a:t>plant</a:t>
            </a:r>
            <a:r>
              <a:rPr lang="en-US" sz="1800" dirty="0">
                <a:solidFill>
                  <a:srgbClr val="202124"/>
                </a:solidFill>
                <a:effectLst/>
                <a:latin typeface="Calibri" panose="020F0502020204030204" pitchFamily="34" charset="0"/>
                <a:ea typeface="Calibri" panose="020F0502020204030204" pitchFamily="34" charset="0"/>
                <a:cs typeface="Calibri" panose="020F0502020204030204" pitchFamily="34" charset="0"/>
              </a:rPr>
              <a:t>.</a:t>
            </a:r>
            <a:endParaRPr lang="en-IN" sz="1800" dirty="0">
              <a:effectLst/>
              <a:latin typeface="Calibri" panose="020F0502020204030204" pitchFamily="34" charset="0"/>
              <a:ea typeface="Calibri" panose="020F0502020204030204" pitchFamily="34" charset="0"/>
            </a:endParaRPr>
          </a:p>
          <a:p>
            <a:pPr marL="0" indent="0">
              <a:buNone/>
            </a:pPr>
            <a:endParaRPr lang="en-IN" dirty="0"/>
          </a:p>
        </p:txBody>
      </p:sp>
      <p:pic>
        <p:nvPicPr>
          <p:cNvPr id="5" name="Picture 4">
            <a:extLst>
              <a:ext uri="{FF2B5EF4-FFF2-40B4-BE49-F238E27FC236}">
                <a16:creationId xmlns:a16="http://schemas.microsoft.com/office/drawing/2014/main" id="{F873E49A-9C0A-44B0-84AE-0B15319BC63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70394" y="302981"/>
            <a:ext cx="1443177" cy="1053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5551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52218-0922-4301-AC23-40D765D7BFD8}"/>
              </a:ext>
            </a:extLst>
          </p:cNvPr>
          <p:cNvSpPr>
            <a:spLocks noGrp="1"/>
          </p:cNvSpPr>
          <p:nvPr>
            <p:ph type="title"/>
          </p:nvPr>
        </p:nvSpPr>
        <p:spPr/>
        <p:txBody>
          <a:bodyPr/>
          <a:lstStyle/>
          <a:p>
            <a:r>
              <a:rPr lang="en-US" sz="1800" b="1" dirty="0">
                <a:effectLst/>
                <a:latin typeface="Calibri" panose="020F0502020204030204" pitchFamily="34" charset="0"/>
                <a:ea typeface="Calibri" panose="020F0502020204030204" pitchFamily="34" charset="0"/>
              </a:rPr>
              <a:t>Uses of water in the plant</a:t>
            </a:r>
            <a:endParaRPr lang="en-IN" dirty="0"/>
          </a:p>
        </p:txBody>
      </p:sp>
      <p:sp>
        <p:nvSpPr>
          <p:cNvPr id="3" name="Content Placeholder 2">
            <a:extLst>
              <a:ext uri="{FF2B5EF4-FFF2-40B4-BE49-F238E27FC236}">
                <a16:creationId xmlns:a16="http://schemas.microsoft.com/office/drawing/2014/main" id="{47D5F2F2-44D5-4FD4-9ACB-342B913673E6}"/>
              </a:ext>
            </a:extLst>
          </p:cNvPr>
          <p:cNvSpPr>
            <a:spLocks noGrp="1"/>
          </p:cNvSpPr>
          <p:nvPr>
            <p:ph idx="1"/>
          </p:nvPr>
        </p:nvSpPr>
        <p:spPr/>
        <p:txBody>
          <a:bodyPr/>
          <a:lstStyle/>
          <a:p>
            <a:pPr marL="0" indent="0">
              <a:spcBef>
                <a:spcPts val="35"/>
              </a:spcBef>
              <a:buNone/>
            </a:pPr>
            <a:r>
              <a:rPr lang="en-US" sz="1800" dirty="0">
                <a:solidFill>
                  <a:srgbClr val="202124"/>
                </a:solidFill>
                <a:effectLst/>
                <a:latin typeface="Calibri" panose="020F0502020204030204" pitchFamily="34" charset="0"/>
                <a:ea typeface="Calibri" panose="020F0502020204030204" pitchFamily="34" charset="0"/>
                <a:cs typeface="Calibri" panose="020F0502020204030204" pitchFamily="34" charset="0"/>
              </a:rPr>
              <a:t>The various functions of </a:t>
            </a:r>
            <a:r>
              <a:rPr lang="en-US" sz="1800" b="1" dirty="0">
                <a:solidFill>
                  <a:srgbClr val="202124"/>
                </a:solidFill>
                <a:effectLst/>
                <a:latin typeface="Calibri" panose="020F0502020204030204" pitchFamily="34" charset="0"/>
                <a:ea typeface="Calibri" panose="020F0502020204030204" pitchFamily="34" charset="0"/>
                <a:cs typeface="Calibri" panose="020F0502020204030204" pitchFamily="34" charset="0"/>
              </a:rPr>
              <a:t>water</a:t>
            </a:r>
            <a:r>
              <a:rPr lang="en-US" sz="1800" dirty="0">
                <a:solidFill>
                  <a:srgbClr val="202124"/>
                </a:solidFill>
                <a:effectLst/>
                <a:latin typeface="Calibri" panose="020F0502020204030204" pitchFamily="34" charset="0"/>
                <a:ea typeface="Calibri" panose="020F0502020204030204" pitchFamily="34" charset="0"/>
                <a:cs typeface="Calibri" panose="020F0502020204030204" pitchFamily="34" charset="0"/>
              </a:rPr>
              <a:t> in </a:t>
            </a:r>
            <a:r>
              <a:rPr lang="en-US" sz="1800" b="1" dirty="0">
                <a:solidFill>
                  <a:srgbClr val="202124"/>
                </a:solidFill>
                <a:effectLst/>
                <a:latin typeface="Calibri" panose="020F0502020204030204" pitchFamily="34" charset="0"/>
                <a:ea typeface="Calibri" panose="020F0502020204030204" pitchFamily="34" charset="0"/>
                <a:cs typeface="Calibri" panose="020F0502020204030204" pitchFamily="34" charset="0"/>
              </a:rPr>
              <a:t>plants</a:t>
            </a:r>
            <a:r>
              <a:rPr lang="en-US" sz="1800" dirty="0">
                <a:solidFill>
                  <a:srgbClr val="202124"/>
                </a:solidFill>
                <a:effectLst/>
                <a:latin typeface="Calibri" panose="020F0502020204030204" pitchFamily="34" charset="0"/>
                <a:ea typeface="Calibri" panose="020F0502020204030204" pitchFamily="34" charset="0"/>
                <a:cs typeface="Calibri" panose="020F0502020204030204" pitchFamily="34" charset="0"/>
              </a:rPr>
              <a:t> include: </a:t>
            </a:r>
            <a:r>
              <a:rPr lang="en-US" sz="1800" b="1" dirty="0">
                <a:effectLst/>
                <a:latin typeface="Calibri" panose="020F0502020204030204" pitchFamily="34" charset="0"/>
                <a:ea typeface="Calibri" panose="020F0502020204030204" pitchFamily="34" charset="0"/>
                <a:cs typeface="Calibri" panose="020F0502020204030204" pitchFamily="34" charset="0"/>
              </a:rPr>
              <a:t> </a:t>
            </a:r>
            <a:endParaRPr lang="en-IN" sz="1800" dirty="0">
              <a:effectLst/>
              <a:latin typeface="Calibri" panose="020F0502020204030204" pitchFamily="34" charset="0"/>
              <a:ea typeface="Calibri" panose="020F0502020204030204" pitchFamily="34" charset="0"/>
            </a:endParaRPr>
          </a:p>
          <a:p>
            <a:pPr marL="342900" lvl="0" indent="-342900">
              <a:spcBef>
                <a:spcPts val="35"/>
              </a:spcBef>
              <a:spcAft>
                <a:spcPts val="0"/>
              </a:spcAft>
              <a:buFont typeface="Wingdings" panose="05000000000000000000" pitchFamily="2" charset="2"/>
              <a:buChar char=""/>
            </a:pPr>
            <a:r>
              <a:rPr lang="en-US" sz="1800" dirty="0">
                <a:solidFill>
                  <a:srgbClr val="202124"/>
                </a:solidFill>
                <a:effectLst/>
                <a:latin typeface="Calibri" panose="020F0502020204030204" pitchFamily="34" charset="0"/>
                <a:ea typeface="Calibri" panose="020F0502020204030204" pitchFamily="34" charset="0"/>
                <a:cs typeface="Calibri" panose="020F0502020204030204" pitchFamily="34" charset="0"/>
              </a:rPr>
              <a:t>maintaining cell turgidity for structure and growth;  </a:t>
            </a:r>
            <a:endParaRPr lang="en-IN" sz="1800" dirty="0">
              <a:effectLst/>
              <a:latin typeface="Calibri" panose="020F0502020204030204" pitchFamily="34" charset="0"/>
              <a:ea typeface="Calibri" panose="020F0502020204030204" pitchFamily="34" charset="0"/>
            </a:endParaRPr>
          </a:p>
          <a:p>
            <a:pPr marL="342900" lvl="0" indent="-342900">
              <a:spcBef>
                <a:spcPts val="35"/>
              </a:spcBef>
              <a:spcAft>
                <a:spcPts val="0"/>
              </a:spcAft>
              <a:buFont typeface="Wingdings" panose="05000000000000000000" pitchFamily="2" charset="2"/>
              <a:buChar char=""/>
            </a:pPr>
            <a:r>
              <a:rPr lang="en-US" sz="1800" dirty="0">
                <a:solidFill>
                  <a:srgbClr val="202124"/>
                </a:solidFill>
                <a:effectLst/>
                <a:latin typeface="Calibri" panose="020F0502020204030204" pitchFamily="34" charset="0"/>
                <a:ea typeface="Calibri" panose="020F0502020204030204" pitchFamily="34" charset="0"/>
                <a:cs typeface="Calibri" panose="020F0502020204030204" pitchFamily="34" charset="0"/>
              </a:rPr>
              <a:t>transporting nutrients and organic compounds throughout the </a:t>
            </a:r>
            <a:r>
              <a:rPr lang="en-US" sz="1800" b="1" dirty="0">
                <a:solidFill>
                  <a:srgbClr val="202124"/>
                </a:solidFill>
                <a:effectLst/>
                <a:latin typeface="Calibri" panose="020F0502020204030204" pitchFamily="34" charset="0"/>
                <a:ea typeface="Calibri" panose="020F0502020204030204" pitchFamily="34" charset="0"/>
                <a:cs typeface="Calibri" panose="020F0502020204030204" pitchFamily="34" charset="0"/>
              </a:rPr>
              <a:t>plant</a:t>
            </a:r>
            <a:r>
              <a:rPr lang="en-US" sz="1800" dirty="0">
                <a:solidFill>
                  <a:srgbClr val="202124"/>
                </a:solidFill>
                <a:effectLst/>
                <a:latin typeface="Calibri" panose="020F0502020204030204" pitchFamily="34" charset="0"/>
                <a:ea typeface="Calibri" panose="020F0502020204030204" pitchFamily="34" charset="0"/>
                <a:cs typeface="Calibri" panose="020F0502020204030204" pitchFamily="34" charset="0"/>
              </a:rPr>
              <a:t>; comprising much of the living protoplasm in the cells;</a:t>
            </a:r>
            <a:endParaRPr lang="en-IN" sz="1800" dirty="0">
              <a:effectLst/>
              <a:latin typeface="Calibri" panose="020F0502020204030204" pitchFamily="34" charset="0"/>
              <a:ea typeface="Calibri" panose="020F0502020204030204" pitchFamily="34" charset="0"/>
            </a:endParaRPr>
          </a:p>
          <a:p>
            <a:pPr marL="0" indent="0">
              <a:buNone/>
            </a:pPr>
            <a:endParaRPr lang="en-IN" dirty="0"/>
          </a:p>
        </p:txBody>
      </p:sp>
      <p:pic>
        <p:nvPicPr>
          <p:cNvPr id="5" name="Picture 4">
            <a:extLst>
              <a:ext uri="{FF2B5EF4-FFF2-40B4-BE49-F238E27FC236}">
                <a16:creationId xmlns:a16="http://schemas.microsoft.com/office/drawing/2014/main" id="{4F8B157A-C055-42CA-B5B7-B8722450B0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70394" y="302981"/>
            <a:ext cx="1443177" cy="1053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567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C8A3C-58AA-4303-AC67-0B16F03E8A27}"/>
              </a:ext>
            </a:extLst>
          </p:cNvPr>
          <p:cNvSpPr>
            <a:spLocks noGrp="1"/>
          </p:cNvSpPr>
          <p:nvPr>
            <p:ph type="title"/>
          </p:nvPr>
        </p:nvSpPr>
        <p:spPr/>
        <p:txBody>
          <a:bodyPr/>
          <a:lstStyle/>
          <a:p>
            <a:r>
              <a:rPr lang="en-US" sz="1800" b="1" dirty="0">
                <a:effectLst/>
                <a:latin typeface="Calibri" panose="020F0502020204030204" pitchFamily="34" charset="0"/>
                <a:ea typeface="Calibri" panose="020F0502020204030204" pitchFamily="34" charset="0"/>
                <a:cs typeface="Calibri" panose="020F0502020204030204" pitchFamily="34" charset="0"/>
              </a:rPr>
              <a:t>Importance of minerals</a:t>
            </a:r>
            <a:br>
              <a:rPr lang="en-IN" sz="1800" dirty="0">
                <a:effectLst/>
                <a:latin typeface="Calibri" panose="020F0502020204030204" pitchFamily="34" charset="0"/>
                <a:ea typeface="Calibri" panose="020F0502020204030204" pitchFamily="34" charset="0"/>
              </a:rPr>
            </a:br>
            <a:endParaRPr lang="en-IN" dirty="0"/>
          </a:p>
        </p:txBody>
      </p:sp>
      <p:sp>
        <p:nvSpPr>
          <p:cNvPr id="3" name="Content Placeholder 2">
            <a:extLst>
              <a:ext uri="{FF2B5EF4-FFF2-40B4-BE49-F238E27FC236}">
                <a16:creationId xmlns:a16="http://schemas.microsoft.com/office/drawing/2014/main" id="{2081121F-EFEC-4B38-BFDC-38860FA615C7}"/>
              </a:ext>
            </a:extLst>
          </p:cNvPr>
          <p:cNvSpPr>
            <a:spLocks noGrp="1"/>
          </p:cNvSpPr>
          <p:nvPr>
            <p:ph idx="1"/>
          </p:nvPr>
        </p:nvSpPr>
        <p:spPr/>
        <p:txBody>
          <a:bodyPr/>
          <a:lstStyle/>
          <a:p>
            <a:pPr>
              <a:spcBef>
                <a:spcPts val="35"/>
              </a:spcBef>
            </a:pPr>
            <a:r>
              <a:rPr lang="en-US" sz="1800" dirty="0">
                <a:effectLst/>
                <a:latin typeface="Calibri" panose="020F0502020204030204" pitchFamily="34" charset="0"/>
                <a:ea typeface="Calibri" panose="020F0502020204030204" pitchFamily="34" charset="0"/>
                <a:cs typeface="Calibri" panose="020F0502020204030204" pitchFamily="34" charset="0"/>
              </a:rPr>
              <a:t>Micronutrients-1- Nitrogen- major constituent of all protein.</a:t>
            </a:r>
            <a:endParaRPr lang="en-IN" sz="1800" dirty="0">
              <a:effectLst/>
              <a:latin typeface="Calibri" panose="020F0502020204030204" pitchFamily="34" charset="0"/>
              <a:ea typeface="Calibri" panose="020F0502020204030204" pitchFamily="34" charset="0"/>
            </a:endParaRPr>
          </a:p>
          <a:p>
            <a:pPr marL="0" indent="0">
              <a:spcBef>
                <a:spcPts val="35"/>
              </a:spcBef>
              <a:buNone/>
            </a:pPr>
            <a:r>
              <a:rPr lang="en-US" sz="1800" dirty="0">
                <a:effectLst/>
                <a:latin typeface="Calibri" panose="020F0502020204030204" pitchFamily="34" charset="0"/>
                <a:ea typeface="Calibri" panose="020F0502020204030204" pitchFamily="34" charset="0"/>
                <a:cs typeface="Calibri" panose="020F0502020204030204" pitchFamily="34" charset="0"/>
              </a:rPr>
              <a:t>                                Deficiency- Yellowing of leaves, wrinkling of cereal grains.</a:t>
            </a:r>
            <a:endParaRPr lang="en-IN" sz="1800" dirty="0">
              <a:effectLst/>
              <a:latin typeface="Calibri" panose="020F0502020204030204" pitchFamily="34" charset="0"/>
              <a:ea typeface="Calibri" panose="020F0502020204030204" pitchFamily="34" charset="0"/>
            </a:endParaRPr>
          </a:p>
          <a:p>
            <a:pPr marL="0" indent="0">
              <a:spcBef>
                <a:spcPts val="35"/>
              </a:spcBef>
              <a:buNone/>
            </a:pPr>
            <a:r>
              <a:rPr lang="en-US" sz="1800" dirty="0">
                <a:effectLst/>
                <a:latin typeface="Calibri" panose="020F0502020204030204" pitchFamily="34" charset="0"/>
                <a:ea typeface="Calibri" panose="020F0502020204030204" pitchFamily="34" charset="0"/>
                <a:cs typeface="Calibri" panose="020F0502020204030204" pitchFamily="34" charset="0"/>
              </a:rPr>
              <a:t>                             2-phosphorous- constituent of cell membrane and certain proteins.</a:t>
            </a:r>
            <a:endParaRPr lang="en-IN" sz="1800" dirty="0">
              <a:effectLst/>
              <a:latin typeface="Calibri" panose="020F0502020204030204" pitchFamily="34" charset="0"/>
              <a:ea typeface="Calibri" panose="020F0502020204030204" pitchFamily="34" charset="0"/>
            </a:endParaRPr>
          </a:p>
          <a:p>
            <a:pPr marL="0" indent="0">
              <a:spcBef>
                <a:spcPts val="35"/>
              </a:spcBef>
              <a:buNone/>
            </a:pPr>
            <a:r>
              <a:rPr lang="en-US" sz="1800" dirty="0">
                <a:effectLst/>
                <a:latin typeface="Calibri" panose="020F0502020204030204" pitchFamily="34" charset="0"/>
                <a:ea typeface="Calibri" panose="020F0502020204030204" pitchFamily="34" charset="0"/>
                <a:cs typeface="Calibri" panose="020F0502020204030204" pitchFamily="34" charset="0"/>
              </a:rPr>
              <a:t>                                Deficiency- purple and red spots on leaves, delay in seed germination.</a:t>
            </a:r>
            <a:endParaRPr lang="en-IN" sz="1800" dirty="0">
              <a:effectLst/>
              <a:latin typeface="Calibri" panose="020F0502020204030204" pitchFamily="34" charset="0"/>
              <a:ea typeface="Calibri" panose="020F0502020204030204" pitchFamily="34" charset="0"/>
            </a:endParaRPr>
          </a:p>
          <a:p>
            <a:pPr marL="0" indent="0">
              <a:spcBef>
                <a:spcPts val="35"/>
              </a:spcBef>
              <a:buNone/>
            </a:pPr>
            <a:r>
              <a:rPr lang="en-US" sz="1800" dirty="0">
                <a:effectLst/>
                <a:latin typeface="Calibri" panose="020F0502020204030204" pitchFamily="34" charset="0"/>
                <a:ea typeface="Calibri" panose="020F0502020204030204" pitchFamily="34" charset="0"/>
                <a:cs typeface="Calibri" panose="020F0502020204030204" pitchFamily="34" charset="0"/>
              </a:rPr>
              <a:t>                             3- potassium- more abundant in growing tissues, opening and closing of stomata.</a:t>
            </a:r>
            <a:endParaRPr lang="en-IN" sz="1800" dirty="0">
              <a:effectLst/>
              <a:latin typeface="Calibri" panose="020F0502020204030204" pitchFamily="34" charset="0"/>
              <a:ea typeface="Calibri" panose="020F0502020204030204" pitchFamily="34" charset="0"/>
            </a:endParaRPr>
          </a:p>
          <a:p>
            <a:pPr marL="0" indent="0">
              <a:spcBef>
                <a:spcPts val="35"/>
              </a:spcBef>
              <a:buNone/>
            </a:pPr>
            <a:r>
              <a:rPr lang="en-US" sz="1800" dirty="0">
                <a:effectLst/>
                <a:latin typeface="Calibri" panose="020F0502020204030204" pitchFamily="34" charset="0"/>
                <a:ea typeface="Calibri" panose="020F0502020204030204" pitchFamily="34" charset="0"/>
                <a:cs typeface="Calibri" panose="020F0502020204030204" pitchFamily="34" charset="0"/>
              </a:rPr>
              <a:t>                                Deficiency- poor growth with reduced rate o transpiration.</a:t>
            </a:r>
          </a:p>
          <a:p>
            <a:endParaRPr lang="en-IN" dirty="0"/>
          </a:p>
        </p:txBody>
      </p:sp>
      <p:pic>
        <p:nvPicPr>
          <p:cNvPr id="4" name="Picture 3" descr="https://lh6.googleusercontent.com/3OHOjeWw8cL3-llHPrMwdu2qC_3g_s2zSopzYzvz5sG8PeFkCdvL5alcbRAb5eOJ5UhpTkojH1ie3DonUrCfyKNPc4hHwI3jKPnimQ1Nxb6oCm_lLFynRoUfZZgw9C6hLaO1iH1ViRzIh1_QYg">
            <a:extLst>
              <a:ext uri="{FF2B5EF4-FFF2-40B4-BE49-F238E27FC236}">
                <a16:creationId xmlns:a16="http://schemas.microsoft.com/office/drawing/2014/main" id="{99B1DB6E-8A82-49DF-8DCF-F0068F71244F}"/>
              </a:ext>
            </a:extLst>
          </p:cNvPr>
          <p:cNvPicPr>
            <a:picLocks noChangeAspect="1" noChangeArrowheads="1"/>
          </p:cNvPicPr>
          <p:nvPr/>
        </p:nvPicPr>
        <p:blipFill>
          <a:blip r:embed="rId2" cstate="print"/>
          <a:srcRect/>
          <a:stretch>
            <a:fillRect/>
          </a:stretch>
        </p:blipFill>
        <p:spPr bwMode="auto">
          <a:xfrm>
            <a:off x="7501268" y="4821864"/>
            <a:ext cx="4434940" cy="1824843"/>
          </a:xfrm>
          <a:prstGeom prst="rect">
            <a:avLst/>
          </a:prstGeom>
          <a:noFill/>
        </p:spPr>
      </p:pic>
    </p:spTree>
    <p:extLst>
      <p:ext uri="{BB962C8B-B14F-4D97-AF65-F5344CB8AC3E}">
        <p14:creationId xmlns:p14="http://schemas.microsoft.com/office/powerpoint/2010/main" val="2060054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22FDE-F5DE-4D06-A16E-9BD8035939D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33C55EA0-3101-462F-A49F-46C5F6A8333B}"/>
              </a:ext>
            </a:extLst>
          </p:cNvPr>
          <p:cNvSpPr>
            <a:spLocks noGrp="1"/>
          </p:cNvSpPr>
          <p:nvPr>
            <p:ph idx="1"/>
          </p:nvPr>
        </p:nvSpPr>
        <p:spPr/>
        <p:txBody>
          <a:bodyPr/>
          <a:lstStyle/>
          <a:p>
            <a:pPr>
              <a:spcBef>
                <a:spcPts val="35"/>
              </a:spcBef>
            </a:pPr>
            <a:r>
              <a:rPr lang="en-US" sz="1800" dirty="0">
                <a:effectLst/>
                <a:latin typeface="Calibri" panose="020F0502020204030204" pitchFamily="34" charset="0"/>
                <a:ea typeface="Calibri" panose="020F0502020204030204" pitchFamily="34" charset="0"/>
                <a:cs typeface="Calibri" panose="020F0502020204030204" pitchFamily="34" charset="0"/>
              </a:rPr>
              <a:t>Macronutrients-1- iron- constituent of some proteins.</a:t>
            </a:r>
            <a:endParaRPr lang="en-IN" sz="1800" dirty="0">
              <a:effectLst/>
              <a:latin typeface="Calibri" panose="020F0502020204030204" pitchFamily="34" charset="0"/>
              <a:ea typeface="Calibri" panose="020F0502020204030204" pitchFamily="34" charset="0"/>
            </a:endParaRPr>
          </a:p>
          <a:p>
            <a:pPr marL="0" indent="0">
              <a:spcBef>
                <a:spcPts val="35"/>
              </a:spcBef>
              <a:buNone/>
            </a:pPr>
            <a:r>
              <a:rPr lang="en-US" sz="1800" dirty="0">
                <a:effectLst/>
                <a:latin typeface="Calibri" panose="020F0502020204030204" pitchFamily="34" charset="0"/>
                <a:ea typeface="Calibri" panose="020F0502020204030204" pitchFamily="34" charset="0"/>
                <a:cs typeface="Calibri" panose="020F0502020204030204" pitchFamily="34" charset="0"/>
              </a:rPr>
              <a:t>                                 Deficiency- yellowing of leaves.</a:t>
            </a:r>
            <a:endParaRPr lang="en-IN" sz="1800" dirty="0">
              <a:effectLst/>
              <a:latin typeface="Calibri" panose="020F0502020204030204" pitchFamily="34" charset="0"/>
              <a:ea typeface="Calibri" panose="020F0502020204030204" pitchFamily="34" charset="0"/>
            </a:endParaRPr>
          </a:p>
          <a:p>
            <a:pPr marL="0" indent="0">
              <a:spcBef>
                <a:spcPts val="35"/>
              </a:spcBef>
              <a:buNone/>
            </a:pPr>
            <a:r>
              <a:rPr lang="en-US" sz="1800" dirty="0">
                <a:effectLst/>
                <a:latin typeface="Calibri" panose="020F0502020204030204" pitchFamily="34" charset="0"/>
                <a:ea typeface="Calibri" panose="020F0502020204030204" pitchFamily="34" charset="0"/>
                <a:cs typeface="Calibri" panose="020F0502020204030204" pitchFamily="34" charset="0"/>
              </a:rPr>
              <a:t>                              2-manganese- constituent of some enzymes</a:t>
            </a:r>
            <a:endParaRPr lang="en-IN" sz="1800" dirty="0">
              <a:effectLst/>
              <a:latin typeface="Calibri" panose="020F0502020204030204" pitchFamily="34" charset="0"/>
              <a:ea typeface="Calibri" panose="020F0502020204030204" pitchFamily="34" charset="0"/>
            </a:endParaRPr>
          </a:p>
          <a:p>
            <a:pPr marL="0" indent="0">
              <a:spcBef>
                <a:spcPts val="35"/>
              </a:spcBef>
              <a:buNone/>
            </a:pPr>
            <a:r>
              <a:rPr lang="en-US" sz="1800" dirty="0">
                <a:effectLst/>
                <a:latin typeface="Calibri" panose="020F0502020204030204" pitchFamily="34" charset="0"/>
                <a:ea typeface="Calibri" panose="020F0502020204030204" pitchFamily="34" charset="0"/>
                <a:cs typeface="Calibri" panose="020F0502020204030204" pitchFamily="34" charset="0"/>
              </a:rPr>
              <a:t>                                  Deficiency -yellowing of leaves with grey spots.</a:t>
            </a:r>
            <a:endParaRPr lang="en-IN" sz="1800" dirty="0">
              <a:effectLst/>
              <a:latin typeface="Calibri" panose="020F0502020204030204" pitchFamily="34" charset="0"/>
              <a:ea typeface="Calibri" panose="020F0502020204030204" pitchFamily="34" charset="0"/>
            </a:endParaRPr>
          </a:p>
          <a:p>
            <a:pPr marL="0" indent="0">
              <a:spcBef>
                <a:spcPts val="35"/>
              </a:spcBef>
              <a:buNone/>
            </a:pPr>
            <a:r>
              <a:rPr lang="en-US" sz="1800" dirty="0">
                <a:effectLst/>
                <a:latin typeface="Calibri" panose="020F0502020204030204" pitchFamily="34" charset="0"/>
                <a:ea typeface="Calibri" panose="020F0502020204030204" pitchFamily="34" charset="0"/>
                <a:cs typeface="Calibri" panose="020F0502020204030204" pitchFamily="34" charset="0"/>
              </a:rPr>
              <a:t>                              3- zinc- constituent of plant hormones, activates enzymes.</a:t>
            </a:r>
            <a:endParaRPr lang="en-IN" sz="1800" dirty="0">
              <a:effectLst/>
              <a:latin typeface="Calibri" panose="020F0502020204030204" pitchFamily="34" charset="0"/>
              <a:ea typeface="Calibri" panose="020F0502020204030204" pitchFamily="34" charset="0"/>
            </a:endParaRPr>
          </a:p>
          <a:p>
            <a:pPr marL="0" indent="0">
              <a:spcBef>
                <a:spcPts val="35"/>
              </a:spcBef>
              <a:buNone/>
            </a:pPr>
            <a:r>
              <a:rPr lang="en-US" sz="1800" dirty="0">
                <a:effectLst/>
                <a:latin typeface="Calibri" panose="020F0502020204030204" pitchFamily="34" charset="0"/>
                <a:ea typeface="Calibri" panose="020F0502020204030204" pitchFamily="34" charset="0"/>
                <a:cs typeface="Calibri" panose="020F0502020204030204" pitchFamily="34" charset="0"/>
              </a:rPr>
              <a:t>                                   Deficiency- </a:t>
            </a:r>
            <a:r>
              <a:rPr lang="en-US" sz="1800" dirty="0" err="1">
                <a:effectLst/>
                <a:latin typeface="Calibri" panose="020F0502020204030204" pitchFamily="34" charset="0"/>
                <a:ea typeface="Calibri" panose="020F0502020204030204" pitchFamily="34" charset="0"/>
                <a:cs typeface="Calibri" panose="020F0502020204030204" pitchFamily="34" charset="0"/>
              </a:rPr>
              <a:t>deshaped</a:t>
            </a:r>
            <a:r>
              <a:rPr lang="en-US" sz="1800" dirty="0">
                <a:effectLst/>
                <a:latin typeface="Calibri" panose="020F0502020204030204" pitchFamily="34" charset="0"/>
                <a:ea typeface="Calibri" panose="020F0502020204030204" pitchFamily="34" charset="0"/>
                <a:cs typeface="Calibri" panose="020F0502020204030204" pitchFamily="34" charset="0"/>
              </a:rPr>
              <a:t> leaves, yellowing of leaves, stunted plant growth.                         </a:t>
            </a:r>
            <a:endParaRPr lang="en-IN" sz="1800" dirty="0">
              <a:effectLst/>
              <a:latin typeface="Calibri" panose="020F0502020204030204" pitchFamily="34" charset="0"/>
              <a:ea typeface="Calibri" panose="020F0502020204030204" pitchFamily="34" charset="0"/>
            </a:endParaRPr>
          </a:p>
          <a:p>
            <a:pPr marL="0" indent="0">
              <a:buNone/>
            </a:pPr>
            <a:endParaRPr lang="en-IN" dirty="0"/>
          </a:p>
          <a:p>
            <a:pPr marL="0" indent="0">
              <a:buNone/>
            </a:pPr>
            <a:endParaRPr lang="en-IN" dirty="0"/>
          </a:p>
          <a:p>
            <a:pPr marL="0" indent="0">
              <a:buNone/>
            </a:pPr>
            <a:endParaRPr lang="en-IN" dirty="0"/>
          </a:p>
        </p:txBody>
      </p:sp>
      <p:pic>
        <p:nvPicPr>
          <p:cNvPr id="4" name="Picture 3" descr="The Essential Elements for Plant Growth and Development">
            <a:extLst>
              <a:ext uri="{FF2B5EF4-FFF2-40B4-BE49-F238E27FC236}">
                <a16:creationId xmlns:a16="http://schemas.microsoft.com/office/drawing/2014/main" id="{75685631-54DC-43C5-91B3-01E376ACB5E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354666" y="3496733"/>
            <a:ext cx="3810000" cy="2540000"/>
          </a:xfrm>
          <a:prstGeom prst="rect">
            <a:avLst/>
          </a:prstGeom>
          <a:noFill/>
          <a:ln>
            <a:noFill/>
          </a:ln>
        </p:spPr>
      </p:pic>
      <p:pic>
        <p:nvPicPr>
          <p:cNvPr id="6" name="Picture 5">
            <a:extLst>
              <a:ext uri="{FF2B5EF4-FFF2-40B4-BE49-F238E27FC236}">
                <a16:creationId xmlns:a16="http://schemas.microsoft.com/office/drawing/2014/main" id="{2E1660A8-E3B6-439E-AA90-06E5D10421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0394" y="302981"/>
            <a:ext cx="1443177" cy="1053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13666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372</Words>
  <Application>Microsoft Office PowerPoint</Application>
  <PresentationFormat>Widescreen</PresentationFormat>
  <Paragraphs>44</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Wingdings</vt:lpstr>
      <vt:lpstr>Office Theme</vt:lpstr>
      <vt:lpstr>PowerPoint Presentation</vt:lpstr>
      <vt:lpstr>Capillary action: </vt:lpstr>
      <vt:lpstr>Transpiration </vt:lpstr>
      <vt:lpstr>Factors affecting the rate of transpiration</vt:lpstr>
      <vt:lpstr>PowerPoint Presentation</vt:lpstr>
      <vt:lpstr>Importance of transpiration in plants </vt:lpstr>
      <vt:lpstr>Uses of water in the plant</vt:lpstr>
      <vt:lpstr>Importance of minerals </vt:lpstr>
      <vt:lpstr>PowerPoint Presentation</vt:lpstr>
      <vt:lpstr>Home assignments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DEBASHISH BALA</dc:creator>
  <cp:lastModifiedBy>DEBASHISH BALA</cp:lastModifiedBy>
  <cp:revision>9</cp:revision>
  <dcterms:created xsi:type="dcterms:W3CDTF">2021-03-23T06:27:04Z</dcterms:created>
  <dcterms:modified xsi:type="dcterms:W3CDTF">2022-04-02T08:45:30Z</dcterms:modified>
</cp:coreProperties>
</file>