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68" r:id="rId2"/>
    <p:sldId id="369" r:id="rId3"/>
    <p:sldId id="367" r:id="rId4"/>
    <p:sldId id="257" r:id="rId5"/>
    <p:sldId id="364" r:id="rId6"/>
    <p:sldId id="258" r:id="rId7"/>
    <p:sldId id="259" r:id="rId8"/>
    <p:sldId id="261" r:id="rId9"/>
    <p:sldId id="262" r:id="rId10"/>
    <p:sldId id="263" r:id="rId11"/>
    <p:sldId id="36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552" y="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91C761-9E75-4B90-9C73-49AF486D0EF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553121BF-48FC-4EEB-9211-80F5F6A0322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4B40192D-5852-4733-AB41-772B870EAE58}"/>
              </a:ext>
            </a:extLst>
          </p:cNvPr>
          <p:cNvSpPr>
            <a:spLocks noGrp="1"/>
          </p:cNvSpPr>
          <p:nvPr>
            <p:ph type="dt" sz="half" idx="10"/>
          </p:nvPr>
        </p:nvSpPr>
        <p:spPr/>
        <p:txBody>
          <a:bodyPr/>
          <a:lstStyle/>
          <a:p>
            <a:fld id="{929707EF-7AEB-4864-A866-5D9EFA51553C}" type="datetimeFigureOut">
              <a:rPr lang="en-IN" smtClean="0"/>
              <a:t>20-12-2021</a:t>
            </a:fld>
            <a:endParaRPr lang="en-IN"/>
          </a:p>
        </p:txBody>
      </p:sp>
      <p:sp>
        <p:nvSpPr>
          <p:cNvPr id="5" name="Footer Placeholder 4">
            <a:extLst>
              <a:ext uri="{FF2B5EF4-FFF2-40B4-BE49-F238E27FC236}">
                <a16:creationId xmlns:a16="http://schemas.microsoft.com/office/drawing/2014/main" id="{1EE86333-A71A-493A-9D5C-D14FFA8ADA1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E78D71C-05E2-4C76-A82B-476D6E983962}"/>
              </a:ext>
            </a:extLst>
          </p:cNvPr>
          <p:cNvSpPr>
            <a:spLocks noGrp="1"/>
          </p:cNvSpPr>
          <p:nvPr>
            <p:ph type="sldNum" sz="quarter" idx="12"/>
          </p:nvPr>
        </p:nvSpPr>
        <p:spPr/>
        <p:txBody>
          <a:bodyPr/>
          <a:lstStyle/>
          <a:p>
            <a:fld id="{C157A177-73A7-4DB0-AC91-27C2E3D6669A}" type="slidenum">
              <a:rPr lang="en-IN" smtClean="0"/>
              <a:t>‹#›</a:t>
            </a:fld>
            <a:endParaRPr lang="en-IN"/>
          </a:p>
        </p:txBody>
      </p:sp>
    </p:spTree>
    <p:extLst>
      <p:ext uri="{BB962C8B-B14F-4D97-AF65-F5344CB8AC3E}">
        <p14:creationId xmlns:p14="http://schemas.microsoft.com/office/powerpoint/2010/main" val="35980523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FE8CA-0300-4820-8B9D-664FFE92AFCA}"/>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3167FEF2-8762-40DB-813F-1EA2B19DCFC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06074D8-5FF7-439A-A001-9E04D7BB42C1}"/>
              </a:ext>
            </a:extLst>
          </p:cNvPr>
          <p:cNvSpPr>
            <a:spLocks noGrp="1"/>
          </p:cNvSpPr>
          <p:nvPr>
            <p:ph type="dt" sz="half" idx="10"/>
          </p:nvPr>
        </p:nvSpPr>
        <p:spPr/>
        <p:txBody>
          <a:bodyPr/>
          <a:lstStyle/>
          <a:p>
            <a:fld id="{929707EF-7AEB-4864-A866-5D9EFA51553C}" type="datetimeFigureOut">
              <a:rPr lang="en-IN" smtClean="0"/>
              <a:t>20-12-2021</a:t>
            </a:fld>
            <a:endParaRPr lang="en-IN"/>
          </a:p>
        </p:txBody>
      </p:sp>
      <p:sp>
        <p:nvSpPr>
          <p:cNvPr id="5" name="Footer Placeholder 4">
            <a:extLst>
              <a:ext uri="{FF2B5EF4-FFF2-40B4-BE49-F238E27FC236}">
                <a16:creationId xmlns:a16="http://schemas.microsoft.com/office/drawing/2014/main" id="{E44D04C5-566E-4A91-B49B-8B913F11EB4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4CA98A4-B945-4968-94E5-4C46945D2840}"/>
              </a:ext>
            </a:extLst>
          </p:cNvPr>
          <p:cNvSpPr>
            <a:spLocks noGrp="1"/>
          </p:cNvSpPr>
          <p:nvPr>
            <p:ph type="sldNum" sz="quarter" idx="12"/>
          </p:nvPr>
        </p:nvSpPr>
        <p:spPr/>
        <p:txBody>
          <a:bodyPr/>
          <a:lstStyle/>
          <a:p>
            <a:fld id="{C157A177-73A7-4DB0-AC91-27C2E3D6669A}" type="slidenum">
              <a:rPr lang="en-IN" smtClean="0"/>
              <a:t>‹#›</a:t>
            </a:fld>
            <a:endParaRPr lang="en-IN"/>
          </a:p>
        </p:txBody>
      </p:sp>
    </p:spTree>
    <p:extLst>
      <p:ext uri="{BB962C8B-B14F-4D97-AF65-F5344CB8AC3E}">
        <p14:creationId xmlns:p14="http://schemas.microsoft.com/office/powerpoint/2010/main" val="2116607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F935683-8C02-45BF-BE31-50CAB75605D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C533E76C-7E67-463E-8E05-E166AD5CCDF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EDF3A8E-8352-4CF4-A59F-A2C5D0B4E55C}"/>
              </a:ext>
            </a:extLst>
          </p:cNvPr>
          <p:cNvSpPr>
            <a:spLocks noGrp="1"/>
          </p:cNvSpPr>
          <p:nvPr>
            <p:ph type="dt" sz="half" idx="10"/>
          </p:nvPr>
        </p:nvSpPr>
        <p:spPr/>
        <p:txBody>
          <a:bodyPr/>
          <a:lstStyle/>
          <a:p>
            <a:fld id="{929707EF-7AEB-4864-A866-5D9EFA51553C}" type="datetimeFigureOut">
              <a:rPr lang="en-IN" smtClean="0"/>
              <a:t>20-12-2021</a:t>
            </a:fld>
            <a:endParaRPr lang="en-IN"/>
          </a:p>
        </p:txBody>
      </p:sp>
      <p:sp>
        <p:nvSpPr>
          <p:cNvPr id="5" name="Footer Placeholder 4">
            <a:extLst>
              <a:ext uri="{FF2B5EF4-FFF2-40B4-BE49-F238E27FC236}">
                <a16:creationId xmlns:a16="http://schemas.microsoft.com/office/drawing/2014/main" id="{6E96A374-4F63-4C2D-BA4A-60A02280956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1D951A8-3FB1-4933-9171-7B0DDF1F9051}"/>
              </a:ext>
            </a:extLst>
          </p:cNvPr>
          <p:cNvSpPr>
            <a:spLocks noGrp="1"/>
          </p:cNvSpPr>
          <p:nvPr>
            <p:ph type="sldNum" sz="quarter" idx="12"/>
          </p:nvPr>
        </p:nvSpPr>
        <p:spPr/>
        <p:txBody>
          <a:bodyPr/>
          <a:lstStyle/>
          <a:p>
            <a:fld id="{C157A177-73A7-4DB0-AC91-27C2E3D6669A}" type="slidenum">
              <a:rPr lang="en-IN" smtClean="0"/>
              <a:t>‹#›</a:t>
            </a:fld>
            <a:endParaRPr lang="en-IN"/>
          </a:p>
        </p:txBody>
      </p:sp>
    </p:spTree>
    <p:extLst>
      <p:ext uri="{BB962C8B-B14F-4D97-AF65-F5344CB8AC3E}">
        <p14:creationId xmlns:p14="http://schemas.microsoft.com/office/powerpoint/2010/main" val="3579392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4B1FE-A1DF-41B5-9D2F-05F6352A540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A80E792A-3CEE-4B46-8593-7647FFBD067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552BB2E-4A08-4148-ACAE-99F56669C910}"/>
              </a:ext>
            </a:extLst>
          </p:cNvPr>
          <p:cNvSpPr>
            <a:spLocks noGrp="1"/>
          </p:cNvSpPr>
          <p:nvPr>
            <p:ph type="dt" sz="half" idx="10"/>
          </p:nvPr>
        </p:nvSpPr>
        <p:spPr/>
        <p:txBody>
          <a:bodyPr/>
          <a:lstStyle/>
          <a:p>
            <a:fld id="{929707EF-7AEB-4864-A866-5D9EFA51553C}" type="datetimeFigureOut">
              <a:rPr lang="en-IN" smtClean="0"/>
              <a:t>20-12-2021</a:t>
            </a:fld>
            <a:endParaRPr lang="en-IN"/>
          </a:p>
        </p:txBody>
      </p:sp>
      <p:sp>
        <p:nvSpPr>
          <p:cNvPr id="5" name="Footer Placeholder 4">
            <a:extLst>
              <a:ext uri="{FF2B5EF4-FFF2-40B4-BE49-F238E27FC236}">
                <a16:creationId xmlns:a16="http://schemas.microsoft.com/office/drawing/2014/main" id="{9F6EFA3B-4682-4E50-8CE5-056E5B642FD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5C09C7F-FCCE-40CD-A89F-139440E090BF}"/>
              </a:ext>
            </a:extLst>
          </p:cNvPr>
          <p:cNvSpPr>
            <a:spLocks noGrp="1"/>
          </p:cNvSpPr>
          <p:nvPr>
            <p:ph type="sldNum" sz="quarter" idx="12"/>
          </p:nvPr>
        </p:nvSpPr>
        <p:spPr/>
        <p:txBody>
          <a:bodyPr/>
          <a:lstStyle/>
          <a:p>
            <a:fld id="{C157A177-73A7-4DB0-AC91-27C2E3D6669A}" type="slidenum">
              <a:rPr lang="en-IN" smtClean="0"/>
              <a:t>‹#›</a:t>
            </a:fld>
            <a:endParaRPr lang="en-IN"/>
          </a:p>
        </p:txBody>
      </p:sp>
    </p:spTree>
    <p:extLst>
      <p:ext uri="{BB962C8B-B14F-4D97-AF65-F5344CB8AC3E}">
        <p14:creationId xmlns:p14="http://schemas.microsoft.com/office/powerpoint/2010/main" val="3418907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5A444-1BA0-4AE7-B2EE-FA1DA7712DA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10190638-4E97-4B26-A2E3-7974E53D5EE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64C355E-7449-4842-946F-6FF707115C54}"/>
              </a:ext>
            </a:extLst>
          </p:cNvPr>
          <p:cNvSpPr>
            <a:spLocks noGrp="1"/>
          </p:cNvSpPr>
          <p:nvPr>
            <p:ph type="dt" sz="half" idx="10"/>
          </p:nvPr>
        </p:nvSpPr>
        <p:spPr/>
        <p:txBody>
          <a:bodyPr/>
          <a:lstStyle/>
          <a:p>
            <a:fld id="{929707EF-7AEB-4864-A866-5D9EFA51553C}" type="datetimeFigureOut">
              <a:rPr lang="en-IN" smtClean="0"/>
              <a:t>20-12-2021</a:t>
            </a:fld>
            <a:endParaRPr lang="en-IN"/>
          </a:p>
        </p:txBody>
      </p:sp>
      <p:sp>
        <p:nvSpPr>
          <p:cNvPr id="5" name="Footer Placeholder 4">
            <a:extLst>
              <a:ext uri="{FF2B5EF4-FFF2-40B4-BE49-F238E27FC236}">
                <a16:creationId xmlns:a16="http://schemas.microsoft.com/office/drawing/2014/main" id="{550318BE-1450-4088-8137-847D2211B28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11FC1CB-9ADE-431B-AB15-DBC8345DD9C5}"/>
              </a:ext>
            </a:extLst>
          </p:cNvPr>
          <p:cNvSpPr>
            <a:spLocks noGrp="1"/>
          </p:cNvSpPr>
          <p:nvPr>
            <p:ph type="sldNum" sz="quarter" idx="12"/>
          </p:nvPr>
        </p:nvSpPr>
        <p:spPr/>
        <p:txBody>
          <a:bodyPr/>
          <a:lstStyle/>
          <a:p>
            <a:fld id="{C157A177-73A7-4DB0-AC91-27C2E3D6669A}" type="slidenum">
              <a:rPr lang="en-IN" smtClean="0"/>
              <a:t>‹#›</a:t>
            </a:fld>
            <a:endParaRPr lang="en-IN"/>
          </a:p>
        </p:txBody>
      </p:sp>
    </p:spTree>
    <p:extLst>
      <p:ext uri="{BB962C8B-B14F-4D97-AF65-F5344CB8AC3E}">
        <p14:creationId xmlns:p14="http://schemas.microsoft.com/office/powerpoint/2010/main" val="1938382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AFD5B-CFE1-42C1-995B-8AC2B5D809F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28E43F37-90CC-4743-A952-049A01CF2E6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EF5FFC44-2CC1-429B-971B-C9279DB6B9C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8925F758-C0A7-4784-AD5E-F7B6B64AAA1D}"/>
              </a:ext>
            </a:extLst>
          </p:cNvPr>
          <p:cNvSpPr>
            <a:spLocks noGrp="1"/>
          </p:cNvSpPr>
          <p:nvPr>
            <p:ph type="dt" sz="half" idx="10"/>
          </p:nvPr>
        </p:nvSpPr>
        <p:spPr/>
        <p:txBody>
          <a:bodyPr/>
          <a:lstStyle/>
          <a:p>
            <a:fld id="{929707EF-7AEB-4864-A866-5D9EFA51553C}" type="datetimeFigureOut">
              <a:rPr lang="en-IN" smtClean="0"/>
              <a:t>20-12-2021</a:t>
            </a:fld>
            <a:endParaRPr lang="en-IN"/>
          </a:p>
        </p:txBody>
      </p:sp>
      <p:sp>
        <p:nvSpPr>
          <p:cNvPr id="6" name="Footer Placeholder 5">
            <a:extLst>
              <a:ext uri="{FF2B5EF4-FFF2-40B4-BE49-F238E27FC236}">
                <a16:creationId xmlns:a16="http://schemas.microsoft.com/office/drawing/2014/main" id="{4CD9FF1D-0372-4BAA-95AA-F525AD3E7A2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E3031BF-413C-4F22-B818-2DEA8D4104EC}"/>
              </a:ext>
            </a:extLst>
          </p:cNvPr>
          <p:cNvSpPr>
            <a:spLocks noGrp="1"/>
          </p:cNvSpPr>
          <p:nvPr>
            <p:ph type="sldNum" sz="quarter" idx="12"/>
          </p:nvPr>
        </p:nvSpPr>
        <p:spPr/>
        <p:txBody>
          <a:bodyPr/>
          <a:lstStyle/>
          <a:p>
            <a:fld id="{C157A177-73A7-4DB0-AC91-27C2E3D6669A}" type="slidenum">
              <a:rPr lang="en-IN" smtClean="0"/>
              <a:t>‹#›</a:t>
            </a:fld>
            <a:endParaRPr lang="en-IN"/>
          </a:p>
        </p:txBody>
      </p:sp>
    </p:spTree>
    <p:extLst>
      <p:ext uri="{BB962C8B-B14F-4D97-AF65-F5344CB8AC3E}">
        <p14:creationId xmlns:p14="http://schemas.microsoft.com/office/powerpoint/2010/main" val="3761544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7114C-6281-440B-AF94-2E6626A365C9}"/>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6075A09F-DF09-4D57-8416-CC04D11A575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0522580-D403-4915-8E9F-88039F57A4E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F9BCDA43-69F5-43C9-9927-43E13245C8F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0B823F3-D5ED-4FD8-AC5C-D2321FFA8B1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A8776C5A-F9D6-478A-97FE-0240D2945957}"/>
              </a:ext>
            </a:extLst>
          </p:cNvPr>
          <p:cNvSpPr>
            <a:spLocks noGrp="1"/>
          </p:cNvSpPr>
          <p:nvPr>
            <p:ph type="dt" sz="half" idx="10"/>
          </p:nvPr>
        </p:nvSpPr>
        <p:spPr/>
        <p:txBody>
          <a:bodyPr/>
          <a:lstStyle/>
          <a:p>
            <a:fld id="{929707EF-7AEB-4864-A866-5D9EFA51553C}" type="datetimeFigureOut">
              <a:rPr lang="en-IN" smtClean="0"/>
              <a:t>20-12-2021</a:t>
            </a:fld>
            <a:endParaRPr lang="en-IN"/>
          </a:p>
        </p:txBody>
      </p:sp>
      <p:sp>
        <p:nvSpPr>
          <p:cNvPr id="8" name="Footer Placeholder 7">
            <a:extLst>
              <a:ext uri="{FF2B5EF4-FFF2-40B4-BE49-F238E27FC236}">
                <a16:creationId xmlns:a16="http://schemas.microsoft.com/office/drawing/2014/main" id="{C27B6F9D-668C-48BA-B40D-8595C37BE2A3}"/>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9F7F144A-838D-45B9-B493-186E33298149}"/>
              </a:ext>
            </a:extLst>
          </p:cNvPr>
          <p:cNvSpPr>
            <a:spLocks noGrp="1"/>
          </p:cNvSpPr>
          <p:nvPr>
            <p:ph type="sldNum" sz="quarter" idx="12"/>
          </p:nvPr>
        </p:nvSpPr>
        <p:spPr/>
        <p:txBody>
          <a:bodyPr/>
          <a:lstStyle/>
          <a:p>
            <a:fld id="{C157A177-73A7-4DB0-AC91-27C2E3D6669A}" type="slidenum">
              <a:rPr lang="en-IN" smtClean="0"/>
              <a:t>‹#›</a:t>
            </a:fld>
            <a:endParaRPr lang="en-IN"/>
          </a:p>
        </p:txBody>
      </p:sp>
    </p:spTree>
    <p:extLst>
      <p:ext uri="{BB962C8B-B14F-4D97-AF65-F5344CB8AC3E}">
        <p14:creationId xmlns:p14="http://schemas.microsoft.com/office/powerpoint/2010/main" val="1810716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83877-A907-4ACC-AE20-45656A31BCC6}"/>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6BDD8639-9959-42AB-BE15-034F9CBFBC83}"/>
              </a:ext>
            </a:extLst>
          </p:cNvPr>
          <p:cNvSpPr>
            <a:spLocks noGrp="1"/>
          </p:cNvSpPr>
          <p:nvPr>
            <p:ph type="dt" sz="half" idx="10"/>
          </p:nvPr>
        </p:nvSpPr>
        <p:spPr/>
        <p:txBody>
          <a:bodyPr/>
          <a:lstStyle/>
          <a:p>
            <a:fld id="{929707EF-7AEB-4864-A866-5D9EFA51553C}" type="datetimeFigureOut">
              <a:rPr lang="en-IN" smtClean="0"/>
              <a:t>20-12-2021</a:t>
            </a:fld>
            <a:endParaRPr lang="en-IN"/>
          </a:p>
        </p:txBody>
      </p:sp>
      <p:sp>
        <p:nvSpPr>
          <p:cNvPr id="4" name="Footer Placeholder 3">
            <a:extLst>
              <a:ext uri="{FF2B5EF4-FFF2-40B4-BE49-F238E27FC236}">
                <a16:creationId xmlns:a16="http://schemas.microsoft.com/office/drawing/2014/main" id="{2F56A0CD-E081-4D91-94C3-8019A477877B}"/>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4619C020-6218-45D0-82EA-58EBF8ACB7C2}"/>
              </a:ext>
            </a:extLst>
          </p:cNvPr>
          <p:cNvSpPr>
            <a:spLocks noGrp="1"/>
          </p:cNvSpPr>
          <p:nvPr>
            <p:ph type="sldNum" sz="quarter" idx="12"/>
          </p:nvPr>
        </p:nvSpPr>
        <p:spPr/>
        <p:txBody>
          <a:bodyPr/>
          <a:lstStyle/>
          <a:p>
            <a:fld id="{C157A177-73A7-4DB0-AC91-27C2E3D6669A}" type="slidenum">
              <a:rPr lang="en-IN" smtClean="0"/>
              <a:t>‹#›</a:t>
            </a:fld>
            <a:endParaRPr lang="en-IN"/>
          </a:p>
        </p:txBody>
      </p:sp>
    </p:spTree>
    <p:extLst>
      <p:ext uri="{BB962C8B-B14F-4D97-AF65-F5344CB8AC3E}">
        <p14:creationId xmlns:p14="http://schemas.microsoft.com/office/powerpoint/2010/main" val="2737959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DC3E8B-5B4A-4783-855F-90EE8B384BAB}"/>
              </a:ext>
            </a:extLst>
          </p:cNvPr>
          <p:cNvSpPr>
            <a:spLocks noGrp="1"/>
          </p:cNvSpPr>
          <p:nvPr>
            <p:ph type="dt" sz="half" idx="10"/>
          </p:nvPr>
        </p:nvSpPr>
        <p:spPr/>
        <p:txBody>
          <a:bodyPr/>
          <a:lstStyle/>
          <a:p>
            <a:fld id="{929707EF-7AEB-4864-A866-5D9EFA51553C}" type="datetimeFigureOut">
              <a:rPr lang="en-IN" smtClean="0"/>
              <a:t>20-12-2021</a:t>
            </a:fld>
            <a:endParaRPr lang="en-IN"/>
          </a:p>
        </p:txBody>
      </p:sp>
      <p:sp>
        <p:nvSpPr>
          <p:cNvPr id="3" name="Footer Placeholder 2">
            <a:extLst>
              <a:ext uri="{FF2B5EF4-FFF2-40B4-BE49-F238E27FC236}">
                <a16:creationId xmlns:a16="http://schemas.microsoft.com/office/drawing/2014/main" id="{4515A543-E2C7-4372-9167-F05AC6432B27}"/>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21947F7D-E669-4B3D-9ED0-E32CF6B58D23}"/>
              </a:ext>
            </a:extLst>
          </p:cNvPr>
          <p:cNvSpPr>
            <a:spLocks noGrp="1"/>
          </p:cNvSpPr>
          <p:nvPr>
            <p:ph type="sldNum" sz="quarter" idx="12"/>
          </p:nvPr>
        </p:nvSpPr>
        <p:spPr/>
        <p:txBody>
          <a:bodyPr/>
          <a:lstStyle/>
          <a:p>
            <a:fld id="{C157A177-73A7-4DB0-AC91-27C2E3D6669A}" type="slidenum">
              <a:rPr lang="en-IN" smtClean="0"/>
              <a:t>‹#›</a:t>
            </a:fld>
            <a:endParaRPr lang="en-IN"/>
          </a:p>
        </p:txBody>
      </p:sp>
    </p:spTree>
    <p:extLst>
      <p:ext uri="{BB962C8B-B14F-4D97-AF65-F5344CB8AC3E}">
        <p14:creationId xmlns:p14="http://schemas.microsoft.com/office/powerpoint/2010/main" val="3584230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04018-AA92-4D72-956C-6FF0AE0B65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6E8549A7-001E-4F40-85A3-7DDE44F335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939A49C1-5626-48EF-9739-2830E6C1BD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B148AC-23C4-425A-A2EA-6C8B93881542}"/>
              </a:ext>
            </a:extLst>
          </p:cNvPr>
          <p:cNvSpPr>
            <a:spLocks noGrp="1"/>
          </p:cNvSpPr>
          <p:nvPr>
            <p:ph type="dt" sz="half" idx="10"/>
          </p:nvPr>
        </p:nvSpPr>
        <p:spPr/>
        <p:txBody>
          <a:bodyPr/>
          <a:lstStyle/>
          <a:p>
            <a:fld id="{929707EF-7AEB-4864-A866-5D9EFA51553C}" type="datetimeFigureOut">
              <a:rPr lang="en-IN" smtClean="0"/>
              <a:t>20-12-2021</a:t>
            </a:fld>
            <a:endParaRPr lang="en-IN"/>
          </a:p>
        </p:txBody>
      </p:sp>
      <p:sp>
        <p:nvSpPr>
          <p:cNvPr id="6" name="Footer Placeholder 5">
            <a:extLst>
              <a:ext uri="{FF2B5EF4-FFF2-40B4-BE49-F238E27FC236}">
                <a16:creationId xmlns:a16="http://schemas.microsoft.com/office/drawing/2014/main" id="{F08DA06A-5845-461D-8F2A-654FD4494E5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383066EF-F4D9-49F7-926F-FE115638B92C}"/>
              </a:ext>
            </a:extLst>
          </p:cNvPr>
          <p:cNvSpPr>
            <a:spLocks noGrp="1"/>
          </p:cNvSpPr>
          <p:nvPr>
            <p:ph type="sldNum" sz="quarter" idx="12"/>
          </p:nvPr>
        </p:nvSpPr>
        <p:spPr/>
        <p:txBody>
          <a:bodyPr/>
          <a:lstStyle/>
          <a:p>
            <a:fld id="{C157A177-73A7-4DB0-AC91-27C2E3D6669A}" type="slidenum">
              <a:rPr lang="en-IN" smtClean="0"/>
              <a:t>‹#›</a:t>
            </a:fld>
            <a:endParaRPr lang="en-IN"/>
          </a:p>
        </p:txBody>
      </p:sp>
    </p:spTree>
    <p:extLst>
      <p:ext uri="{BB962C8B-B14F-4D97-AF65-F5344CB8AC3E}">
        <p14:creationId xmlns:p14="http://schemas.microsoft.com/office/powerpoint/2010/main" val="232190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2A03EC-7EC5-49C2-A212-CC5D3FCDBF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8DE7E2EF-530F-4781-8375-C3013834FA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3C905EB0-47D8-4A6D-947D-1A1A18DDC2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FFD701A-3AE3-42EE-92D4-C978A0CB013A}"/>
              </a:ext>
            </a:extLst>
          </p:cNvPr>
          <p:cNvSpPr>
            <a:spLocks noGrp="1"/>
          </p:cNvSpPr>
          <p:nvPr>
            <p:ph type="dt" sz="half" idx="10"/>
          </p:nvPr>
        </p:nvSpPr>
        <p:spPr/>
        <p:txBody>
          <a:bodyPr/>
          <a:lstStyle/>
          <a:p>
            <a:fld id="{929707EF-7AEB-4864-A866-5D9EFA51553C}" type="datetimeFigureOut">
              <a:rPr lang="en-IN" smtClean="0"/>
              <a:t>20-12-2021</a:t>
            </a:fld>
            <a:endParaRPr lang="en-IN"/>
          </a:p>
        </p:txBody>
      </p:sp>
      <p:sp>
        <p:nvSpPr>
          <p:cNvPr id="6" name="Footer Placeholder 5">
            <a:extLst>
              <a:ext uri="{FF2B5EF4-FFF2-40B4-BE49-F238E27FC236}">
                <a16:creationId xmlns:a16="http://schemas.microsoft.com/office/drawing/2014/main" id="{9B20CF80-827D-4D5E-86D2-2F904974CED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49708E4-DD72-49F8-A10D-0D4988C9AF04}"/>
              </a:ext>
            </a:extLst>
          </p:cNvPr>
          <p:cNvSpPr>
            <a:spLocks noGrp="1"/>
          </p:cNvSpPr>
          <p:nvPr>
            <p:ph type="sldNum" sz="quarter" idx="12"/>
          </p:nvPr>
        </p:nvSpPr>
        <p:spPr/>
        <p:txBody>
          <a:bodyPr/>
          <a:lstStyle/>
          <a:p>
            <a:fld id="{C157A177-73A7-4DB0-AC91-27C2E3D6669A}" type="slidenum">
              <a:rPr lang="en-IN" smtClean="0"/>
              <a:t>‹#›</a:t>
            </a:fld>
            <a:endParaRPr lang="en-IN"/>
          </a:p>
        </p:txBody>
      </p:sp>
    </p:spTree>
    <p:extLst>
      <p:ext uri="{BB962C8B-B14F-4D97-AF65-F5344CB8AC3E}">
        <p14:creationId xmlns:p14="http://schemas.microsoft.com/office/powerpoint/2010/main" val="635722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B71EF3A-3391-4AA5-B163-D316C5568A5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29E7B6D4-2650-4C03-B08C-36F7E7861A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AD6C98A-47E3-4F90-B8E4-B23E0AEA1C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9707EF-7AEB-4864-A866-5D9EFA51553C}" type="datetimeFigureOut">
              <a:rPr lang="en-IN" smtClean="0"/>
              <a:t>20-12-2021</a:t>
            </a:fld>
            <a:endParaRPr lang="en-IN"/>
          </a:p>
        </p:txBody>
      </p:sp>
      <p:sp>
        <p:nvSpPr>
          <p:cNvPr id="5" name="Footer Placeholder 4">
            <a:extLst>
              <a:ext uri="{FF2B5EF4-FFF2-40B4-BE49-F238E27FC236}">
                <a16:creationId xmlns:a16="http://schemas.microsoft.com/office/drawing/2014/main" id="{49BD987E-A2FB-41E6-8177-4D6789E5A1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4D69C5F3-3501-4945-82F6-944A119AD1F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57A177-73A7-4DB0-AC91-27C2E3D6669A}" type="slidenum">
              <a:rPr lang="en-IN" smtClean="0"/>
              <a:t>‹#›</a:t>
            </a:fld>
            <a:endParaRPr lang="en-IN"/>
          </a:p>
        </p:txBody>
      </p:sp>
    </p:spTree>
    <p:extLst>
      <p:ext uri="{BB962C8B-B14F-4D97-AF65-F5344CB8AC3E}">
        <p14:creationId xmlns:p14="http://schemas.microsoft.com/office/powerpoint/2010/main" val="23069190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80BAADA1-5BC4-49C8-8587-AE53A5AFD7B5}"/>
              </a:ext>
            </a:extLst>
          </p:cNvPr>
          <p:cNvSpPr txBox="1"/>
          <p:nvPr/>
        </p:nvSpPr>
        <p:spPr>
          <a:xfrm>
            <a:off x="2717930" y="1334576"/>
            <a:ext cx="6097772" cy="2369880"/>
          </a:xfrm>
          <a:prstGeom prst="rect">
            <a:avLst/>
          </a:prstGeom>
          <a:noFill/>
        </p:spPr>
        <p:txBody>
          <a:bodyPr wrap="square">
            <a:spAutoFit/>
          </a:bodyPr>
          <a:lstStyle/>
          <a:p>
            <a:r>
              <a:rPr lang="en-US" sz="2800" dirty="0">
                <a:solidFill>
                  <a:srgbClr val="FF0000"/>
                </a:solidFill>
              </a:rPr>
              <a:t>           </a:t>
            </a:r>
            <a:r>
              <a:rPr lang="en-US" sz="2400" b="1" dirty="0">
                <a:solidFill>
                  <a:srgbClr val="FF0000"/>
                </a:solidFill>
              </a:rPr>
              <a:t>REPRODUCTION IN PLANTS   .</a:t>
            </a:r>
          </a:p>
          <a:p>
            <a:r>
              <a:rPr lang="en-US" sz="2400" dirty="0">
                <a:solidFill>
                  <a:srgbClr val="FF0000"/>
                </a:solidFill>
              </a:rPr>
              <a:t>                         </a:t>
            </a:r>
          </a:p>
          <a:p>
            <a:r>
              <a:rPr lang="en-US" sz="2400" dirty="0">
                <a:solidFill>
                  <a:srgbClr val="FF0000"/>
                </a:solidFill>
              </a:rPr>
              <a:t>                         </a:t>
            </a:r>
            <a:r>
              <a:rPr lang="en-US" sz="2400" dirty="0"/>
              <a:t>SUBJECT:BIOLOGY </a:t>
            </a:r>
          </a:p>
          <a:p>
            <a:r>
              <a:rPr lang="en-US" sz="2400" dirty="0"/>
              <a:t>                              CHAPTER:2</a:t>
            </a:r>
          </a:p>
          <a:p>
            <a:r>
              <a:rPr lang="en-US" sz="2400" spc="-1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P</a:t>
            </a:r>
            <a:r>
              <a:rPr lang="en-US"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AR</a:t>
            </a:r>
            <a:r>
              <a:rPr lang="en-US" sz="2400" spc="-1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a:t>
            </a:r>
            <a:r>
              <a:rPr lang="en-US"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a:t>
            </a:r>
            <a:r>
              <a:rPr lang="en-US" sz="2400" spc="1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OF A</a:t>
            </a:r>
            <a:r>
              <a:rPr lang="en-US" sz="2400" spc="1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2400" spc="-1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a:t>
            </a:r>
            <a:r>
              <a:rPr lang="en-US"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Y</a:t>
            </a:r>
            <a:r>
              <a:rPr lang="en-US" sz="2400" spc="-1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PI</a:t>
            </a:r>
            <a:r>
              <a:rPr lang="en-US"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a:t>
            </a:r>
            <a:r>
              <a:rPr lang="en-US" sz="2400" spc="-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a:t>
            </a:r>
            <a:r>
              <a:rPr lang="en-US"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 </a:t>
            </a:r>
            <a:r>
              <a:rPr lang="en-US" sz="2400" spc="-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a:t>
            </a:r>
            <a:r>
              <a:rPr lang="en-US" sz="2400" spc="-1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a:t>
            </a:r>
            <a:r>
              <a:rPr lang="en-US"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OW</a:t>
            </a:r>
            <a:r>
              <a:rPr lang="en-US" sz="2400" spc="-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a:t>
            </a:r>
            <a:r>
              <a:rPr lang="en-US"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a:t>
            </a:r>
          </a:p>
          <a:p>
            <a:r>
              <a:rPr lang="en-US" sz="2400" dirty="0">
                <a:solidFill>
                  <a:srgbClr val="000000"/>
                </a:solidFill>
                <a:latin typeface="Calibri" panose="020F0502020204030204" pitchFamily="34" charset="0"/>
                <a:cs typeface="Calibri" panose="020F0502020204030204" pitchFamily="34" charset="0"/>
              </a:rPr>
              <a:t>                             </a:t>
            </a:r>
            <a:r>
              <a:rPr lang="en-US" sz="2400" dirty="0"/>
              <a:t> PERIOD-4</a:t>
            </a:r>
          </a:p>
        </p:txBody>
      </p:sp>
      <p:pic>
        <p:nvPicPr>
          <p:cNvPr id="8" name="Picture 2" descr="https://lh6.googleusercontent.com/YnAKMN6Q_N49S3m2OrAAFzj82EoqJGvBx9mjxw0X0MSFyXvzp-LTzQJPk_2uQbwFzY9FsMlCgyLHQfP7IAJJ2ixgeg0WUCatowkdw-KIFt75BUaM5nm1BLo1B9FJ-OVv1G0avlTsV59-6wLuYQ">
            <a:extLst>
              <a:ext uri="{FF2B5EF4-FFF2-40B4-BE49-F238E27FC236}">
                <a16:creationId xmlns:a16="http://schemas.microsoft.com/office/drawing/2014/main" id="{7843A3BA-330B-4B2B-9863-38FAC6098965}"/>
              </a:ext>
            </a:extLst>
          </p:cNvPr>
          <p:cNvPicPr>
            <a:picLocks noChangeAspect="1" noChangeArrowheads="1"/>
          </p:cNvPicPr>
          <p:nvPr/>
        </p:nvPicPr>
        <p:blipFill>
          <a:blip r:embed="rId2"/>
          <a:srcRect/>
          <a:stretch>
            <a:fillRect/>
          </a:stretch>
        </p:blipFill>
        <p:spPr bwMode="auto">
          <a:xfrm>
            <a:off x="108857" y="4997302"/>
            <a:ext cx="11974285" cy="1860698"/>
          </a:xfrm>
          <a:prstGeom prst="rect">
            <a:avLst/>
          </a:prstGeom>
          <a:noFill/>
        </p:spPr>
      </p:pic>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6AE21018-4B80-4646-B5E0-64250FA4BAA6}"/>
              </a:ext>
            </a:extLst>
          </p:cNvPr>
          <p:cNvPicPr>
            <a:picLocks noChangeAspect="1" noChangeArrowheads="1"/>
          </p:cNvPicPr>
          <p:nvPr/>
        </p:nvPicPr>
        <p:blipFill>
          <a:blip r:embed="rId3"/>
          <a:srcRect/>
          <a:stretch>
            <a:fillRect/>
          </a:stretch>
        </p:blipFill>
        <p:spPr bwMode="auto">
          <a:xfrm>
            <a:off x="10246360" y="330200"/>
            <a:ext cx="1752600" cy="1281113"/>
          </a:xfrm>
          <a:prstGeom prst="rect">
            <a:avLst/>
          </a:prstGeom>
          <a:noFill/>
          <a:ln w="9525">
            <a:noFill/>
            <a:miter lim="800000"/>
            <a:headEnd/>
            <a:tailEnd/>
          </a:ln>
        </p:spPr>
      </p:pic>
    </p:spTree>
    <p:extLst>
      <p:ext uri="{BB962C8B-B14F-4D97-AF65-F5344CB8AC3E}">
        <p14:creationId xmlns:p14="http://schemas.microsoft.com/office/powerpoint/2010/main" val="41793655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2BE128-8F49-4A87-80BB-BBA744AFBE23}"/>
              </a:ext>
            </a:extLst>
          </p:cNvPr>
          <p:cNvSpPr>
            <a:spLocks noGrp="1"/>
          </p:cNvSpPr>
          <p:nvPr>
            <p:ph type="title"/>
          </p:nvPr>
        </p:nvSpPr>
        <p:spPr/>
        <p:txBody>
          <a:bodyPr>
            <a:normAutofit/>
          </a:bodyPr>
          <a:lstStyle/>
          <a:p>
            <a:r>
              <a:rPr lang="en-US" sz="2400" dirty="0"/>
              <a:t>HOME ASSIGNMENTS</a:t>
            </a:r>
            <a:endParaRPr lang="en-IN" sz="2400" dirty="0"/>
          </a:p>
        </p:txBody>
      </p:sp>
      <p:sp>
        <p:nvSpPr>
          <p:cNvPr id="3" name="Content Placeholder 2">
            <a:extLst>
              <a:ext uri="{FF2B5EF4-FFF2-40B4-BE49-F238E27FC236}">
                <a16:creationId xmlns:a16="http://schemas.microsoft.com/office/drawing/2014/main" id="{E139816E-6B90-477D-87BE-B34B54F1A383}"/>
              </a:ext>
            </a:extLst>
          </p:cNvPr>
          <p:cNvSpPr>
            <a:spLocks noGrp="1"/>
          </p:cNvSpPr>
          <p:nvPr>
            <p:ph idx="1"/>
          </p:nvPr>
        </p:nvSpPr>
        <p:spPr/>
        <p:txBody>
          <a:bodyPr/>
          <a:lstStyle/>
          <a:p>
            <a:r>
              <a:rPr lang="en-US" sz="1800" dirty="0">
                <a:effectLst/>
                <a:latin typeface="Calibri" panose="020F0502020204030204" pitchFamily="34" charset="0"/>
                <a:ea typeface="Calibri" panose="020F0502020204030204" pitchFamily="34" charset="0"/>
              </a:rPr>
              <a:t>Exercise Question No- 4 and Long</a:t>
            </a:r>
            <a:r>
              <a:rPr lang="en-US" sz="1800" spc="-225" dirty="0">
                <a:effectLst/>
                <a:latin typeface="Calibri" panose="020F0502020204030204" pitchFamily="34" charset="0"/>
                <a:ea typeface="Calibri" panose="020F0502020204030204" pitchFamily="34" charset="0"/>
              </a:rPr>
              <a:t> </a:t>
            </a:r>
            <a:r>
              <a:rPr lang="en-US" sz="1800" dirty="0">
                <a:effectLst/>
                <a:latin typeface="Calibri" panose="020F0502020204030204" pitchFamily="34" charset="0"/>
                <a:ea typeface="Calibri" panose="020F0502020204030204" pitchFamily="34" charset="0"/>
              </a:rPr>
              <a:t>Answer</a:t>
            </a:r>
            <a:r>
              <a:rPr lang="en-US" sz="1800" spc="-10" dirty="0">
                <a:effectLst/>
                <a:latin typeface="Calibri" panose="020F0502020204030204" pitchFamily="34" charset="0"/>
                <a:ea typeface="Calibri" panose="020F0502020204030204" pitchFamily="34" charset="0"/>
              </a:rPr>
              <a:t> </a:t>
            </a:r>
            <a:r>
              <a:rPr lang="en-US" sz="1800" dirty="0">
                <a:effectLst/>
                <a:latin typeface="Calibri" panose="020F0502020204030204" pitchFamily="34" charset="0"/>
                <a:ea typeface="Calibri" panose="020F0502020204030204" pitchFamily="34" charset="0"/>
              </a:rPr>
              <a:t>Question</a:t>
            </a:r>
            <a:r>
              <a:rPr lang="en-US" sz="1800" spc="-5" dirty="0">
                <a:effectLst/>
                <a:latin typeface="Calibri" panose="020F0502020204030204" pitchFamily="34" charset="0"/>
                <a:ea typeface="Calibri" panose="020F0502020204030204" pitchFamily="34" charset="0"/>
              </a:rPr>
              <a:t> </a:t>
            </a:r>
            <a:r>
              <a:rPr lang="en-US" sz="1800" dirty="0">
                <a:effectLst/>
                <a:latin typeface="Calibri" panose="020F0502020204030204" pitchFamily="34" charset="0"/>
                <a:ea typeface="Calibri" panose="020F0502020204030204" pitchFamily="34" charset="0"/>
              </a:rPr>
              <a:t>No-6</a:t>
            </a:r>
            <a:endParaRPr lang="en-IN" dirty="0"/>
          </a:p>
        </p:txBody>
      </p:sp>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6D9A2041-06DE-4C9F-A809-0265586A6896}"/>
              </a:ext>
            </a:extLst>
          </p:cNvPr>
          <p:cNvPicPr>
            <a:picLocks noChangeAspect="1" noChangeArrowheads="1"/>
          </p:cNvPicPr>
          <p:nvPr/>
        </p:nvPicPr>
        <p:blipFill>
          <a:blip r:embed="rId2"/>
          <a:srcRect/>
          <a:stretch>
            <a:fillRect/>
          </a:stretch>
        </p:blipFill>
        <p:spPr bwMode="auto">
          <a:xfrm>
            <a:off x="10246360" y="330200"/>
            <a:ext cx="1752600" cy="1281113"/>
          </a:xfrm>
          <a:prstGeom prst="rect">
            <a:avLst/>
          </a:prstGeom>
          <a:noFill/>
          <a:ln w="9525">
            <a:noFill/>
            <a:miter lim="800000"/>
            <a:headEnd/>
            <a:tailEnd/>
          </a:ln>
        </p:spPr>
      </p:pic>
    </p:spTree>
    <p:extLst>
      <p:ext uri="{BB962C8B-B14F-4D97-AF65-F5344CB8AC3E}">
        <p14:creationId xmlns:p14="http://schemas.microsoft.com/office/powerpoint/2010/main" val="22415987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FFC5FF-EDAC-4A80-9FA9-593916F90826}"/>
              </a:ext>
            </a:extLst>
          </p:cNvPr>
          <p:cNvSpPr>
            <a:spLocks noGrp="1"/>
          </p:cNvSpPr>
          <p:nvPr>
            <p:ph idx="1"/>
          </p:nvPr>
        </p:nvSpPr>
        <p:spPr/>
        <p:txBody>
          <a:bodyPr/>
          <a:lstStyle/>
          <a:p>
            <a:pPr marL="0" indent="0">
              <a:buNone/>
            </a:pPr>
            <a:r>
              <a:rPr lang="en-US" dirty="0"/>
              <a:t>                                           </a:t>
            </a:r>
          </a:p>
          <a:p>
            <a:pPr marL="0" indent="0">
              <a:buNone/>
            </a:pPr>
            <a:endParaRPr lang="en-US" dirty="0"/>
          </a:p>
          <a:p>
            <a:pPr marL="0" indent="0">
              <a:buNone/>
            </a:pPr>
            <a:endParaRPr lang="en-US" dirty="0"/>
          </a:p>
          <a:p>
            <a:pPr marL="0" indent="0">
              <a:buNone/>
            </a:pPr>
            <a:r>
              <a:rPr lang="en-US" dirty="0"/>
              <a:t>                                            </a:t>
            </a:r>
            <a:r>
              <a:rPr lang="en-US" dirty="0">
                <a:solidFill>
                  <a:srgbClr val="FF0000"/>
                </a:solidFill>
              </a:rPr>
              <a:t>THANKING YOU </a:t>
            </a:r>
          </a:p>
          <a:p>
            <a:pPr marL="0" indent="0">
              <a:buNone/>
            </a:pPr>
            <a:r>
              <a:rPr lang="en-US" dirty="0">
                <a:solidFill>
                  <a:srgbClr val="FF0000"/>
                </a:solidFill>
              </a:rPr>
              <a:t>                                ODM EDUCATIONAL GROUP.</a:t>
            </a:r>
            <a:endParaRPr lang="en-IN" dirty="0">
              <a:solidFill>
                <a:srgbClr val="FF0000"/>
              </a:solidFill>
            </a:endParaRPr>
          </a:p>
        </p:txBody>
      </p:sp>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6C42C207-C545-4695-8286-7B61F986846B}"/>
              </a:ext>
            </a:extLst>
          </p:cNvPr>
          <p:cNvPicPr>
            <a:picLocks noChangeAspect="1" noChangeArrowheads="1"/>
          </p:cNvPicPr>
          <p:nvPr/>
        </p:nvPicPr>
        <p:blipFill>
          <a:blip r:embed="rId2"/>
          <a:srcRect/>
          <a:stretch>
            <a:fillRect/>
          </a:stretch>
        </p:blipFill>
        <p:spPr bwMode="auto">
          <a:xfrm>
            <a:off x="10246360" y="330200"/>
            <a:ext cx="1752600" cy="1281113"/>
          </a:xfrm>
          <a:prstGeom prst="rect">
            <a:avLst/>
          </a:prstGeom>
          <a:noFill/>
          <a:ln w="9525">
            <a:noFill/>
            <a:miter lim="800000"/>
            <a:headEnd/>
            <a:tailEnd/>
          </a:ln>
        </p:spPr>
      </p:pic>
    </p:spTree>
    <p:extLst>
      <p:ext uri="{BB962C8B-B14F-4D97-AF65-F5344CB8AC3E}">
        <p14:creationId xmlns:p14="http://schemas.microsoft.com/office/powerpoint/2010/main" val="1908013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16560" y="322136"/>
            <a:ext cx="11546839" cy="3872855"/>
          </a:xfrm>
          <a:prstGeom prst="rect">
            <a:avLst/>
          </a:prstGeom>
        </p:spPr>
        <p:txBody>
          <a:bodyPr vert="horz" wrap="square" lIns="0" tIns="86360" rIns="0" bIns="0" rtlCol="0">
            <a:spAutoFit/>
          </a:bodyPr>
          <a:lstStyle/>
          <a:p>
            <a:pPr marR="293370" algn="ctr">
              <a:spcBef>
                <a:spcPts val="680"/>
              </a:spcBef>
              <a:tabLst>
                <a:tab pos="1414780" algn="l"/>
              </a:tabLst>
            </a:pPr>
            <a:r>
              <a:rPr sz="2400" spc="-5" dirty="0">
                <a:solidFill>
                  <a:srgbClr val="FF0000"/>
                </a:solidFill>
                <a:latin typeface="Calibri"/>
                <a:cs typeface="Calibri"/>
              </a:rPr>
              <a:t>LEARNING	</a:t>
            </a:r>
            <a:r>
              <a:rPr sz="2400" spc="-10" dirty="0">
                <a:solidFill>
                  <a:srgbClr val="FF0000"/>
                </a:solidFill>
                <a:latin typeface="Calibri"/>
                <a:cs typeface="Calibri"/>
              </a:rPr>
              <a:t>OBJECTIVE</a:t>
            </a:r>
            <a:endParaRPr lang="en-US" sz="2400" spc="-10" dirty="0">
              <a:solidFill>
                <a:srgbClr val="FF0000"/>
              </a:solidFill>
              <a:latin typeface="Calibri"/>
              <a:cs typeface="Calibri"/>
            </a:endParaRPr>
          </a:p>
          <a:p>
            <a:pPr marR="293370" algn="ctr">
              <a:spcBef>
                <a:spcPts val="680"/>
              </a:spcBef>
              <a:tabLst>
                <a:tab pos="1414780" algn="l"/>
              </a:tabLst>
            </a:pPr>
            <a:endParaRPr lang="en-US" sz="2400" dirty="0">
              <a:latin typeface="Calibri"/>
              <a:cs typeface="Calibri"/>
            </a:endParaRPr>
          </a:p>
          <a:p>
            <a:pPr marR="293370" algn="ctr">
              <a:spcBef>
                <a:spcPts val="680"/>
              </a:spcBef>
              <a:tabLst>
                <a:tab pos="1414780" algn="l"/>
              </a:tabLst>
            </a:pPr>
            <a:endParaRPr sz="2400" dirty="0">
              <a:latin typeface="Calibri"/>
              <a:cs typeface="Calibri"/>
            </a:endParaRPr>
          </a:p>
          <a:p>
            <a:pPr marL="356870" marR="5080" indent="-344805">
              <a:spcBef>
                <a:spcPts val="580"/>
              </a:spcBef>
              <a:buFont typeface="Arial MT"/>
              <a:buChar char="•"/>
              <a:tabLst>
                <a:tab pos="356870" algn="l"/>
                <a:tab pos="357505" algn="l"/>
              </a:tabLst>
            </a:pPr>
            <a:r>
              <a:rPr sz="2400" dirty="0">
                <a:latin typeface="Calibri"/>
                <a:cs typeface="Calibri"/>
              </a:rPr>
              <a:t>Student</a:t>
            </a:r>
            <a:r>
              <a:rPr sz="2400" spc="-55" dirty="0">
                <a:latin typeface="Calibri"/>
                <a:cs typeface="Calibri"/>
              </a:rPr>
              <a:t> </a:t>
            </a:r>
            <a:r>
              <a:rPr sz="2400" spc="-5" dirty="0">
                <a:latin typeface="Calibri"/>
                <a:cs typeface="Calibri"/>
              </a:rPr>
              <a:t>will</a:t>
            </a:r>
            <a:r>
              <a:rPr sz="2400" spc="-10" dirty="0">
                <a:latin typeface="Calibri"/>
                <a:cs typeface="Calibri"/>
              </a:rPr>
              <a:t> </a:t>
            </a:r>
            <a:r>
              <a:rPr sz="2400" dirty="0">
                <a:latin typeface="Calibri"/>
                <a:cs typeface="Calibri"/>
              </a:rPr>
              <a:t>be</a:t>
            </a:r>
            <a:r>
              <a:rPr sz="2400" spc="-5" dirty="0">
                <a:latin typeface="Calibri"/>
                <a:cs typeface="Calibri"/>
              </a:rPr>
              <a:t> </a:t>
            </a:r>
            <a:r>
              <a:rPr sz="2400" dirty="0">
                <a:latin typeface="Calibri"/>
                <a:cs typeface="Calibri"/>
              </a:rPr>
              <a:t>able</a:t>
            </a:r>
            <a:r>
              <a:rPr sz="2400" spc="-5" dirty="0">
                <a:latin typeface="Calibri"/>
                <a:cs typeface="Calibri"/>
              </a:rPr>
              <a:t> </a:t>
            </a:r>
            <a:r>
              <a:rPr sz="2400" spc="-10" dirty="0">
                <a:latin typeface="Calibri"/>
                <a:cs typeface="Calibri"/>
              </a:rPr>
              <a:t>to</a:t>
            </a:r>
            <a:r>
              <a:rPr sz="2400" spc="-30" dirty="0">
                <a:latin typeface="Calibri"/>
                <a:cs typeface="Calibri"/>
              </a:rPr>
              <a:t> </a:t>
            </a:r>
            <a:r>
              <a:rPr sz="2400" spc="-10" dirty="0">
                <a:latin typeface="Calibri"/>
                <a:cs typeface="Calibri"/>
              </a:rPr>
              <a:t>understand</a:t>
            </a:r>
            <a:r>
              <a:rPr sz="2400" spc="-50" dirty="0">
                <a:latin typeface="Calibri"/>
                <a:cs typeface="Calibri"/>
              </a:rPr>
              <a:t> </a:t>
            </a:r>
            <a:r>
              <a:rPr sz="2400" dirty="0">
                <a:latin typeface="Calibri"/>
                <a:cs typeface="Calibri"/>
              </a:rPr>
              <a:t>the</a:t>
            </a:r>
            <a:r>
              <a:rPr sz="2400" spc="-30" dirty="0">
                <a:latin typeface="Calibri"/>
                <a:cs typeface="Calibri"/>
              </a:rPr>
              <a:t> </a:t>
            </a:r>
            <a:r>
              <a:rPr sz="2400" dirty="0">
                <a:latin typeface="Calibri"/>
                <a:cs typeface="Calibri"/>
              </a:rPr>
              <a:t>meaning</a:t>
            </a:r>
            <a:r>
              <a:rPr sz="2400" spc="-40" dirty="0">
                <a:latin typeface="Calibri"/>
                <a:cs typeface="Calibri"/>
              </a:rPr>
              <a:t> </a:t>
            </a:r>
            <a:r>
              <a:rPr sz="2400" spc="-5" dirty="0">
                <a:latin typeface="Calibri"/>
                <a:cs typeface="Calibri"/>
              </a:rPr>
              <a:t>of</a:t>
            </a:r>
            <a:r>
              <a:rPr lang="en-US" sz="2400" spc="5" dirty="0">
                <a:latin typeface="Calibri"/>
                <a:cs typeface="Calibri"/>
              </a:rPr>
              <a:t> life processes</a:t>
            </a:r>
            <a:r>
              <a:rPr sz="2400" spc="-5" dirty="0">
                <a:latin typeface="Calibri"/>
                <a:cs typeface="Calibri"/>
              </a:rPr>
              <a:t>.</a:t>
            </a:r>
            <a:endParaRPr sz="2400" dirty="0">
              <a:latin typeface="Calibri"/>
              <a:cs typeface="Calibri"/>
            </a:endParaRPr>
          </a:p>
          <a:p>
            <a:pPr rtl="0" fontAlgn="base">
              <a:spcBef>
                <a:spcPts val="400"/>
              </a:spcBef>
              <a:spcAft>
                <a:spcPts val="0"/>
              </a:spcAft>
              <a:buFont typeface="Arial" panose="020B0604020202020204" pitchFamily="34" charset="0"/>
              <a:buChar char="•"/>
            </a:pPr>
            <a:r>
              <a:rPr lang="en-US" sz="2400" dirty="0">
                <a:latin typeface="Calibri"/>
                <a:cs typeface="Calibri"/>
              </a:rPr>
              <a:t>     </a:t>
            </a:r>
            <a:r>
              <a:rPr sz="2400" dirty="0">
                <a:latin typeface="Calibri"/>
                <a:cs typeface="Calibri"/>
              </a:rPr>
              <a:t>Student </a:t>
            </a:r>
            <a:r>
              <a:rPr sz="2400" spc="-5" dirty="0">
                <a:latin typeface="Calibri"/>
                <a:cs typeface="Calibri"/>
              </a:rPr>
              <a:t>will </a:t>
            </a:r>
            <a:r>
              <a:rPr sz="2400" dirty="0">
                <a:latin typeface="Calibri"/>
                <a:cs typeface="Calibri"/>
              </a:rPr>
              <a:t>be </a:t>
            </a:r>
            <a:r>
              <a:rPr sz="2400" spc="-10" dirty="0">
                <a:latin typeface="Calibri"/>
                <a:cs typeface="Calibri"/>
              </a:rPr>
              <a:t>familiarized </a:t>
            </a:r>
            <a:r>
              <a:rPr sz="2400" spc="-5" dirty="0">
                <a:latin typeface="Calibri"/>
                <a:cs typeface="Calibri"/>
              </a:rPr>
              <a:t>with </a:t>
            </a:r>
            <a:r>
              <a:rPr sz="2400" dirty="0">
                <a:latin typeface="Calibri"/>
                <a:cs typeface="Calibri"/>
              </a:rPr>
              <a:t>the mechanism </a:t>
            </a:r>
            <a:r>
              <a:rPr sz="2400" spc="-5" dirty="0">
                <a:latin typeface="Calibri"/>
                <a:cs typeface="Calibri"/>
              </a:rPr>
              <a:t>of </a:t>
            </a:r>
            <a:r>
              <a:rPr lang="en-US" sz="2400" i="0" u="none" strike="noStrike" dirty="0">
                <a:effectLst/>
              </a:rPr>
              <a:t>nutrition, respiration,                           transportation, and excretion.</a:t>
            </a:r>
            <a:endParaRPr lang="en-US" sz="2400" b="0" i="0" u="none" strike="noStrike" dirty="0">
              <a:effectLst/>
            </a:endParaRPr>
          </a:p>
          <a:p>
            <a:pPr marL="356870" marR="1407795" indent="-344805">
              <a:spcBef>
                <a:spcPts val="575"/>
              </a:spcBef>
              <a:buFont typeface="Arial MT"/>
              <a:buChar char="•"/>
              <a:tabLst>
                <a:tab pos="356870" algn="l"/>
                <a:tab pos="357505" algn="l"/>
              </a:tabLst>
            </a:pPr>
            <a:r>
              <a:rPr sz="2400" dirty="0">
                <a:latin typeface="Calibri"/>
                <a:cs typeface="Calibri"/>
              </a:rPr>
              <a:t> </a:t>
            </a:r>
            <a:r>
              <a:rPr sz="2400" spc="-5" dirty="0">
                <a:latin typeface="Calibri"/>
                <a:cs typeface="Calibri"/>
              </a:rPr>
              <a:t>They will </a:t>
            </a:r>
            <a:r>
              <a:rPr sz="2400" dirty="0">
                <a:latin typeface="Calibri"/>
                <a:cs typeface="Calibri"/>
              </a:rPr>
              <a:t>be able </a:t>
            </a:r>
            <a:r>
              <a:rPr sz="2400" spc="-10" dirty="0">
                <a:latin typeface="Calibri"/>
                <a:cs typeface="Calibri"/>
              </a:rPr>
              <a:t>to analyze </a:t>
            </a:r>
            <a:r>
              <a:rPr sz="2400" spc="-5" dirty="0">
                <a:latin typeface="Calibri"/>
                <a:cs typeface="Calibri"/>
              </a:rPr>
              <a:t>various </a:t>
            </a:r>
            <a:r>
              <a:rPr sz="2400" dirty="0">
                <a:latin typeface="Calibri"/>
                <a:cs typeface="Calibri"/>
              </a:rPr>
              <a:t>types </a:t>
            </a:r>
            <a:r>
              <a:rPr sz="2400" spc="-5" dirty="0">
                <a:latin typeface="Calibri"/>
                <a:cs typeface="Calibri"/>
              </a:rPr>
              <a:t>of </a:t>
            </a:r>
            <a:r>
              <a:rPr lang="en-US" sz="2400" spc="-5" dirty="0">
                <a:latin typeface="Calibri"/>
                <a:cs typeface="Calibri"/>
              </a:rPr>
              <a:t>nutrition .</a:t>
            </a:r>
            <a:endParaRPr lang="en-US" sz="2400" dirty="0">
              <a:latin typeface="Calibri"/>
              <a:cs typeface="Calibri"/>
            </a:endParaRPr>
          </a:p>
          <a:p>
            <a:pPr marL="356870" marR="835660" indent="-344805">
              <a:spcBef>
                <a:spcPts val="575"/>
              </a:spcBef>
              <a:buFont typeface="Arial MT"/>
              <a:buChar char="•"/>
              <a:tabLst>
                <a:tab pos="424180" algn="l"/>
                <a:tab pos="424815" algn="l"/>
              </a:tabLst>
            </a:pPr>
            <a:r>
              <a:rPr sz="2400" dirty="0"/>
              <a:t>	</a:t>
            </a:r>
            <a:r>
              <a:rPr sz="2400" spc="-5" dirty="0">
                <a:latin typeface="Calibri"/>
                <a:cs typeface="Calibri"/>
              </a:rPr>
              <a:t>Learners will</a:t>
            </a:r>
            <a:r>
              <a:rPr sz="2400" spc="-15" dirty="0">
                <a:latin typeface="Calibri"/>
                <a:cs typeface="Calibri"/>
              </a:rPr>
              <a:t> </a:t>
            </a:r>
            <a:r>
              <a:rPr sz="2400" dirty="0">
                <a:latin typeface="Calibri"/>
                <a:cs typeface="Calibri"/>
              </a:rPr>
              <a:t>be</a:t>
            </a:r>
            <a:r>
              <a:rPr sz="2400" spc="-15" dirty="0">
                <a:latin typeface="Calibri"/>
                <a:cs typeface="Calibri"/>
              </a:rPr>
              <a:t> </a:t>
            </a:r>
            <a:r>
              <a:rPr sz="2400" spc="-5" dirty="0">
                <a:latin typeface="Calibri"/>
                <a:cs typeface="Calibri"/>
              </a:rPr>
              <a:t>sensitized</a:t>
            </a:r>
            <a:r>
              <a:rPr sz="2400" spc="-50" dirty="0">
                <a:latin typeface="Calibri"/>
                <a:cs typeface="Calibri"/>
              </a:rPr>
              <a:t> </a:t>
            </a:r>
            <a:r>
              <a:rPr sz="2400" dirty="0">
                <a:latin typeface="Calibri"/>
                <a:cs typeface="Calibri"/>
              </a:rPr>
              <a:t>about</a:t>
            </a:r>
            <a:r>
              <a:rPr sz="2400" spc="-35" dirty="0">
                <a:latin typeface="Calibri"/>
                <a:cs typeface="Calibri"/>
              </a:rPr>
              <a:t> </a:t>
            </a:r>
            <a:r>
              <a:rPr sz="2400" dirty="0">
                <a:latin typeface="Calibri"/>
                <a:cs typeface="Calibri"/>
              </a:rPr>
              <a:t>the</a:t>
            </a:r>
            <a:r>
              <a:rPr sz="2400" spc="-35" dirty="0">
                <a:latin typeface="Calibri"/>
                <a:cs typeface="Calibri"/>
              </a:rPr>
              <a:t> </a:t>
            </a:r>
            <a:r>
              <a:rPr sz="2400" spc="-10" dirty="0">
                <a:latin typeface="Calibri"/>
                <a:cs typeface="Calibri"/>
              </a:rPr>
              <a:t>difference</a:t>
            </a:r>
            <a:r>
              <a:rPr sz="2400" spc="-35" dirty="0">
                <a:latin typeface="Calibri"/>
                <a:cs typeface="Calibri"/>
              </a:rPr>
              <a:t> </a:t>
            </a:r>
            <a:r>
              <a:rPr sz="2400" spc="-10" dirty="0">
                <a:latin typeface="Calibri"/>
                <a:cs typeface="Calibri"/>
              </a:rPr>
              <a:t>between </a:t>
            </a:r>
            <a:r>
              <a:rPr sz="2400" spc="-530" dirty="0">
                <a:latin typeface="Calibri"/>
                <a:cs typeface="Calibri"/>
              </a:rPr>
              <a:t> </a:t>
            </a:r>
            <a:r>
              <a:rPr lang="en-IN" sz="2400" spc="-5" dirty="0">
                <a:latin typeface="Calibri"/>
                <a:cs typeface="Calibri"/>
              </a:rPr>
              <a:t>prokaryotes and eukaryotes.</a:t>
            </a:r>
            <a:endParaRPr sz="2400" dirty="0">
              <a:latin typeface="Calibri"/>
              <a:cs typeface="Calibri"/>
            </a:endParaRPr>
          </a:p>
        </p:txBody>
      </p:sp>
      <p:pic>
        <p:nvPicPr>
          <p:cNvPr id="4" name="object 4"/>
          <p:cNvPicPr/>
          <p:nvPr/>
        </p:nvPicPr>
        <p:blipFill>
          <a:blip r:embed="rId2" cstate="print"/>
          <a:stretch>
            <a:fillRect/>
          </a:stretch>
        </p:blipFill>
        <p:spPr>
          <a:xfrm>
            <a:off x="838200" y="4288527"/>
            <a:ext cx="2286000" cy="2438399"/>
          </a:xfrm>
          <a:prstGeom prst="rect">
            <a:avLst/>
          </a:prstGeom>
        </p:spPr>
      </p:pic>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D37CA7E1-5098-49D8-8DFF-44E876FE7698}"/>
              </a:ext>
            </a:extLst>
          </p:cNvPr>
          <p:cNvPicPr>
            <a:picLocks noChangeAspect="1" noChangeArrowheads="1"/>
          </p:cNvPicPr>
          <p:nvPr/>
        </p:nvPicPr>
        <p:blipFill>
          <a:blip r:embed="rId3"/>
          <a:srcRect/>
          <a:stretch>
            <a:fillRect/>
          </a:stretch>
        </p:blipFill>
        <p:spPr bwMode="auto">
          <a:xfrm>
            <a:off x="10215879" y="322136"/>
            <a:ext cx="1752600" cy="1281113"/>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16560" y="322136"/>
            <a:ext cx="11546839" cy="4272965"/>
          </a:xfrm>
          <a:prstGeom prst="rect">
            <a:avLst/>
          </a:prstGeom>
        </p:spPr>
        <p:txBody>
          <a:bodyPr vert="horz" wrap="square" lIns="0" tIns="86360" rIns="0" bIns="0" rtlCol="0">
            <a:spAutoFit/>
          </a:bodyPr>
          <a:lstStyle/>
          <a:p>
            <a:pPr marR="293370" algn="ctr">
              <a:spcBef>
                <a:spcPts val="680"/>
              </a:spcBef>
              <a:tabLst>
                <a:tab pos="1414780" algn="l"/>
              </a:tabLst>
            </a:pPr>
            <a:r>
              <a:rPr lang="en-US" sz="2400" spc="-5" dirty="0">
                <a:solidFill>
                  <a:srgbClr val="FF0000"/>
                </a:solidFill>
                <a:latin typeface="Calibri"/>
                <a:cs typeface="Calibri"/>
              </a:rPr>
              <a:t>WARM UP QUESTIONS</a:t>
            </a:r>
            <a:endParaRPr lang="en-US" sz="2400" spc="-10" dirty="0">
              <a:solidFill>
                <a:srgbClr val="FF0000"/>
              </a:solidFill>
              <a:latin typeface="Calibri"/>
              <a:cs typeface="Calibri"/>
            </a:endParaRPr>
          </a:p>
          <a:p>
            <a:pPr marR="293370" algn="ctr">
              <a:spcBef>
                <a:spcPts val="680"/>
              </a:spcBef>
              <a:tabLst>
                <a:tab pos="1414780" algn="l"/>
              </a:tabLst>
            </a:pPr>
            <a:endParaRPr lang="en-US" sz="2400" dirty="0">
              <a:latin typeface="Calibri"/>
              <a:cs typeface="Calibri"/>
            </a:endParaRPr>
          </a:p>
          <a:p>
            <a:pPr marR="293370" algn="ctr">
              <a:spcBef>
                <a:spcPts val="680"/>
              </a:spcBef>
              <a:tabLst>
                <a:tab pos="1414780" algn="l"/>
              </a:tabLst>
            </a:pPr>
            <a:endParaRPr lang="en-IN" sz="2400" dirty="0">
              <a:latin typeface="Calibri"/>
              <a:cs typeface="Calibri"/>
            </a:endParaRPr>
          </a:p>
          <a:p>
            <a:pPr marL="356870" marR="5080" indent="-344805">
              <a:spcBef>
                <a:spcPts val="580"/>
              </a:spcBef>
              <a:buFont typeface="Arial MT"/>
              <a:buChar char="•"/>
              <a:tabLst>
                <a:tab pos="356870" algn="l"/>
                <a:tab pos="357505" algn="l"/>
              </a:tabLst>
            </a:pPr>
            <a:endParaRPr lang="en-US" sz="2400" dirty="0">
              <a:latin typeface="Calibri"/>
              <a:cs typeface="Calibri"/>
            </a:endParaRPr>
          </a:p>
          <a:p>
            <a:pPr marL="342900" lvl="0" indent="-342900">
              <a:spcBef>
                <a:spcPts val="5"/>
              </a:spcBef>
              <a:spcAft>
                <a:spcPts val="0"/>
              </a:spcAft>
              <a:buClr>
                <a:srgbClr val="333333"/>
              </a:buClr>
              <a:buSzPts val="1200"/>
              <a:buFont typeface="Symbol" panose="05050102010706020507" pitchFamily="18" charset="2"/>
              <a:buChar char=""/>
              <a:tabLst>
                <a:tab pos="527050" algn="l"/>
                <a:tab pos="527685" algn="l"/>
              </a:tabLst>
            </a:pPr>
            <a:r>
              <a:rPr lang="en-US" sz="2400" spc="-5" dirty="0">
                <a:solidFill>
                  <a:srgbClr val="333333"/>
                </a:solidFill>
                <a:effectLst/>
                <a:latin typeface="Calibri" panose="020F0502020204030204" pitchFamily="34" charset="0"/>
                <a:ea typeface="Symbol" panose="05050102010706020507" pitchFamily="18" charset="2"/>
                <a:cs typeface="Symbol" panose="05050102010706020507" pitchFamily="18" charset="2"/>
              </a:rPr>
              <a:t>Define</a:t>
            </a:r>
            <a:r>
              <a:rPr lang="en-US" sz="2400" spc="-55"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living</a:t>
            </a:r>
            <a:r>
              <a:rPr lang="en-US" sz="2400" spc="-65"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and</a:t>
            </a:r>
            <a:r>
              <a:rPr lang="en-US" sz="2400" spc="-60"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nonliving.</a:t>
            </a:r>
          </a:p>
          <a:p>
            <a:pPr marL="342900" lvl="0" indent="-342900">
              <a:spcBef>
                <a:spcPts val="5"/>
              </a:spcBef>
              <a:spcAft>
                <a:spcPts val="0"/>
              </a:spcAft>
              <a:buClr>
                <a:srgbClr val="333333"/>
              </a:buClr>
              <a:buSzPts val="1200"/>
              <a:buFont typeface="Symbol" panose="05050102010706020507" pitchFamily="18" charset="2"/>
              <a:buChar char=""/>
              <a:tabLst>
                <a:tab pos="527050" algn="l"/>
                <a:tab pos="527685" algn="l"/>
              </a:tabLst>
            </a:pPr>
            <a:endParaRPr lang="en-IN" sz="2400" dirty="0">
              <a:effectLst/>
              <a:latin typeface="Calibri" panose="020F0502020204030204" pitchFamily="34" charset="0"/>
              <a:ea typeface="Symbol" panose="05050102010706020507" pitchFamily="18" charset="2"/>
              <a:cs typeface="Symbol" panose="05050102010706020507" pitchFamily="18" charset="2"/>
            </a:endParaRPr>
          </a:p>
          <a:p>
            <a:pPr marL="342900" lvl="0" indent="-342900">
              <a:lnSpc>
                <a:spcPts val="1520"/>
              </a:lnSpc>
              <a:spcBef>
                <a:spcPts val="10"/>
              </a:spcBef>
              <a:spcAft>
                <a:spcPts val="0"/>
              </a:spcAft>
              <a:buClr>
                <a:srgbClr val="333333"/>
              </a:buClr>
              <a:buSzPts val="1200"/>
              <a:buFont typeface="Symbol" panose="05050102010706020507" pitchFamily="18" charset="2"/>
              <a:buChar char=""/>
              <a:tabLst>
                <a:tab pos="527050" algn="l"/>
                <a:tab pos="527685" algn="l"/>
              </a:tabLst>
            </a:pP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Categorize</a:t>
            </a:r>
            <a:r>
              <a:rPr lang="en-US" sz="2400" spc="-35"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the</a:t>
            </a:r>
            <a:r>
              <a:rPr lang="en-US" sz="2400" spc="-40"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single</a:t>
            </a:r>
            <a:r>
              <a:rPr lang="en-US" sz="2400" spc="-15"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celled and</a:t>
            </a:r>
            <a:r>
              <a:rPr lang="en-US" sz="2400" spc="-25"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multi-celled</a:t>
            </a:r>
            <a:r>
              <a:rPr lang="en-US" sz="2400" spc="-25"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organisms.</a:t>
            </a:r>
          </a:p>
          <a:p>
            <a:pPr marL="342900" lvl="0" indent="-342900">
              <a:lnSpc>
                <a:spcPts val="1520"/>
              </a:lnSpc>
              <a:spcBef>
                <a:spcPts val="10"/>
              </a:spcBef>
              <a:spcAft>
                <a:spcPts val="0"/>
              </a:spcAft>
              <a:buClr>
                <a:srgbClr val="333333"/>
              </a:buClr>
              <a:buSzPts val="1200"/>
              <a:buFont typeface="Symbol" panose="05050102010706020507" pitchFamily="18" charset="2"/>
              <a:buChar char=""/>
              <a:tabLst>
                <a:tab pos="527050" algn="l"/>
                <a:tab pos="527685" algn="l"/>
              </a:tabLst>
            </a:pPr>
            <a:endParaRPr lang="en-IN" sz="2400" dirty="0">
              <a:effectLst/>
              <a:latin typeface="Calibri" panose="020F0502020204030204" pitchFamily="34" charset="0"/>
              <a:ea typeface="Symbol" panose="05050102010706020507" pitchFamily="18" charset="2"/>
              <a:cs typeface="Symbol" panose="05050102010706020507" pitchFamily="18" charset="2"/>
            </a:endParaRPr>
          </a:p>
          <a:p>
            <a:pPr marL="342900" lvl="0" indent="-342900">
              <a:lnSpc>
                <a:spcPts val="1520"/>
              </a:lnSpc>
              <a:spcBef>
                <a:spcPts val="510"/>
              </a:spcBef>
              <a:spcAft>
                <a:spcPts val="0"/>
              </a:spcAft>
              <a:buClr>
                <a:srgbClr val="333333"/>
              </a:buClr>
              <a:buSzPts val="1200"/>
              <a:buFont typeface="Symbol" panose="05050102010706020507" pitchFamily="18" charset="2"/>
              <a:buChar char=""/>
              <a:tabLst>
                <a:tab pos="527050" algn="l"/>
                <a:tab pos="527685" algn="l"/>
              </a:tabLst>
            </a:pP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Identify</a:t>
            </a:r>
            <a:r>
              <a:rPr lang="en-US" sz="2400" spc="55"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the</a:t>
            </a:r>
            <a:r>
              <a:rPr lang="en-US" sz="2400" spc="50"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single</a:t>
            </a:r>
            <a:r>
              <a:rPr lang="en-US" sz="2400" spc="-20"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celled,</a:t>
            </a:r>
            <a:r>
              <a:rPr lang="en-US" sz="2400" spc="-30"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multi-celled</a:t>
            </a:r>
            <a:r>
              <a:rPr lang="en-US" sz="2400" spc="-5"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organisms.</a:t>
            </a:r>
          </a:p>
          <a:p>
            <a:pPr marL="342900" lvl="0" indent="-342900">
              <a:lnSpc>
                <a:spcPts val="1520"/>
              </a:lnSpc>
              <a:spcBef>
                <a:spcPts val="510"/>
              </a:spcBef>
              <a:spcAft>
                <a:spcPts val="0"/>
              </a:spcAft>
              <a:buClr>
                <a:srgbClr val="333333"/>
              </a:buClr>
              <a:buSzPts val="1200"/>
              <a:buFont typeface="Symbol" panose="05050102010706020507" pitchFamily="18" charset="2"/>
              <a:buChar char=""/>
              <a:tabLst>
                <a:tab pos="527050" algn="l"/>
                <a:tab pos="527685" algn="l"/>
              </a:tabLst>
            </a:pPr>
            <a:endParaRPr lang="en-IN" sz="2400" dirty="0">
              <a:effectLst/>
              <a:latin typeface="Calibri" panose="020F0502020204030204" pitchFamily="34" charset="0"/>
              <a:ea typeface="Symbol" panose="05050102010706020507" pitchFamily="18" charset="2"/>
              <a:cs typeface="Symbol" panose="05050102010706020507" pitchFamily="18" charset="2"/>
            </a:endParaRPr>
          </a:p>
          <a:p>
            <a:pPr marL="285750" indent="-285750">
              <a:buFont typeface="Arial" panose="020B0604020202020204" pitchFamily="34" charset="0"/>
              <a:buChar char="•"/>
            </a:pPr>
            <a:r>
              <a:rPr lang="en-US" sz="2400" dirty="0">
                <a:solidFill>
                  <a:srgbClr val="333333"/>
                </a:solidFill>
                <a:effectLst/>
                <a:latin typeface="Calibri" panose="020F0502020204030204" pitchFamily="34" charset="0"/>
                <a:ea typeface="Calibri" panose="020F0502020204030204" pitchFamily="34" charset="0"/>
              </a:rPr>
              <a:t> list</a:t>
            </a:r>
            <a:r>
              <a:rPr lang="en-US" sz="2400" spc="-40" dirty="0">
                <a:solidFill>
                  <a:srgbClr val="333333"/>
                </a:solidFill>
                <a:effectLst/>
                <a:latin typeface="Calibri" panose="020F0502020204030204" pitchFamily="34" charset="0"/>
                <a:ea typeface="Calibri" panose="020F0502020204030204" pitchFamily="34" charset="0"/>
              </a:rPr>
              <a:t> </a:t>
            </a:r>
            <a:r>
              <a:rPr lang="en-US" sz="2400" dirty="0">
                <a:solidFill>
                  <a:srgbClr val="333333"/>
                </a:solidFill>
                <a:effectLst/>
                <a:latin typeface="Calibri" panose="020F0502020204030204" pitchFamily="34" charset="0"/>
                <a:ea typeface="Calibri" panose="020F0502020204030204" pitchFamily="34" charset="0"/>
              </a:rPr>
              <a:t>the</a:t>
            </a:r>
            <a:r>
              <a:rPr lang="en-US" sz="2400" spc="-45" dirty="0">
                <a:solidFill>
                  <a:srgbClr val="333333"/>
                </a:solidFill>
                <a:effectLst/>
                <a:latin typeface="Calibri" panose="020F0502020204030204" pitchFamily="34" charset="0"/>
                <a:ea typeface="Calibri" panose="020F0502020204030204" pitchFamily="34" charset="0"/>
              </a:rPr>
              <a:t> </a:t>
            </a:r>
            <a:r>
              <a:rPr lang="en-US" sz="2400" dirty="0">
                <a:solidFill>
                  <a:srgbClr val="333333"/>
                </a:solidFill>
                <a:effectLst/>
                <a:latin typeface="Calibri" panose="020F0502020204030204" pitchFamily="34" charset="0"/>
                <a:ea typeface="Calibri" panose="020F0502020204030204" pitchFamily="34" charset="0"/>
              </a:rPr>
              <a:t>categories of </a:t>
            </a:r>
            <a:r>
              <a:rPr lang="en-US" sz="2400" spc="-30" dirty="0">
                <a:solidFill>
                  <a:srgbClr val="333333"/>
                </a:solidFill>
                <a:effectLst/>
                <a:latin typeface="Calibri" panose="020F0502020204030204" pitchFamily="34" charset="0"/>
                <a:ea typeface="Calibri" panose="020F0502020204030204" pitchFamily="34" charset="0"/>
              </a:rPr>
              <a:t> </a:t>
            </a:r>
            <a:r>
              <a:rPr lang="en-US" sz="2400" dirty="0">
                <a:solidFill>
                  <a:srgbClr val="333333"/>
                </a:solidFill>
                <a:effectLst/>
                <a:latin typeface="Calibri" panose="020F0502020204030204" pitchFamily="34" charset="0"/>
                <a:ea typeface="Calibri" panose="020F0502020204030204" pitchFamily="34" charset="0"/>
              </a:rPr>
              <a:t>living</a:t>
            </a:r>
            <a:r>
              <a:rPr lang="en-US" sz="2400" spc="-15" dirty="0">
                <a:solidFill>
                  <a:srgbClr val="333333"/>
                </a:solidFill>
                <a:effectLst/>
                <a:latin typeface="Calibri" panose="020F0502020204030204" pitchFamily="34" charset="0"/>
                <a:ea typeface="Calibri" panose="020F0502020204030204" pitchFamily="34" charset="0"/>
              </a:rPr>
              <a:t> </a:t>
            </a:r>
            <a:r>
              <a:rPr lang="en-US" sz="2400" dirty="0">
                <a:solidFill>
                  <a:srgbClr val="333333"/>
                </a:solidFill>
                <a:effectLst/>
                <a:latin typeface="Calibri" panose="020F0502020204030204" pitchFamily="34" charset="0"/>
                <a:ea typeface="Calibri" panose="020F0502020204030204" pitchFamily="34" charset="0"/>
              </a:rPr>
              <a:t>and</a:t>
            </a:r>
            <a:r>
              <a:rPr lang="en-US" sz="2400" spc="-30" dirty="0">
                <a:solidFill>
                  <a:srgbClr val="333333"/>
                </a:solidFill>
                <a:effectLst/>
                <a:latin typeface="Calibri" panose="020F0502020204030204" pitchFamily="34" charset="0"/>
                <a:ea typeface="Calibri" panose="020F0502020204030204" pitchFamily="34" charset="0"/>
              </a:rPr>
              <a:t> </a:t>
            </a:r>
            <a:r>
              <a:rPr lang="en-US" sz="2400" dirty="0">
                <a:solidFill>
                  <a:srgbClr val="333333"/>
                </a:solidFill>
                <a:effectLst/>
                <a:latin typeface="Calibri" panose="020F0502020204030204" pitchFamily="34" charset="0"/>
                <a:ea typeface="Calibri" panose="020F0502020204030204" pitchFamily="34" charset="0"/>
              </a:rPr>
              <a:t>non-living</a:t>
            </a:r>
            <a:r>
              <a:rPr lang="en-US" sz="2400" spc="5" dirty="0">
                <a:solidFill>
                  <a:srgbClr val="333333"/>
                </a:solidFill>
                <a:effectLst/>
                <a:latin typeface="Calibri" panose="020F0502020204030204" pitchFamily="34" charset="0"/>
                <a:ea typeface="Calibri" panose="020F0502020204030204" pitchFamily="34" charset="0"/>
              </a:rPr>
              <a:t> </a:t>
            </a:r>
            <a:r>
              <a:rPr lang="en-US" sz="2400" dirty="0">
                <a:solidFill>
                  <a:srgbClr val="333333"/>
                </a:solidFill>
                <a:effectLst/>
                <a:latin typeface="Calibri" panose="020F0502020204030204" pitchFamily="34" charset="0"/>
                <a:ea typeface="Calibri" panose="020F0502020204030204" pitchFamily="34" charset="0"/>
              </a:rPr>
              <a:t>organisms.</a:t>
            </a:r>
            <a:endParaRPr lang="en-US" sz="2400" b="0" i="0" u="none" strike="noStrike" dirty="0">
              <a:effectLst/>
            </a:endParaRPr>
          </a:p>
          <a:p>
            <a:pPr marL="12065" marR="1407795">
              <a:spcBef>
                <a:spcPts val="575"/>
              </a:spcBef>
              <a:tabLst>
                <a:tab pos="356870" algn="l"/>
                <a:tab pos="357505" algn="l"/>
              </a:tabLst>
            </a:pPr>
            <a:endParaRPr lang="en-US" sz="2400" dirty="0">
              <a:latin typeface="Calibri"/>
              <a:cs typeface="Calibri"/>
            </a:endParaRPr>
          </a:p>
        </p:txBody>
      </p:sp>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D37CA7E1-5098-49D8-8DFF-44E876FE7698}"/>
              </a:ext>
            </a:extLst>
          </p:cNvPr>
          <p:cNvPicPr>
            <a:picLocks noChangeAspect="1" noChangeArrowheads="1"/>
          </p:cNvPicPr>
          <p:nvPr/>
        </p:nvPicPr>
        <p:blipFill>
          <a:blip r:embed="rId2"/>
          <a:srcRect/>
          <a:stretch>
            <a:fillRect/>
          </a:stretch>
        </p:blipFill>
        <p:spPr bwMode="auto">
          <a:xfrm>
            <a:off x="10093960" y="147320"/>
            <a:ext cx="1752600" cy="1281113"/>
          </a:xfrm>
          <a:prstGeom prst="rect">
            <a:avLst/>
          </a:prstGeom>
          <a:noFill/>
          <a:ln w="9525">
            <a:noFill/>
            <a:miter lim="800000"/>
            <a:headEnd/>
            <a:tailEnd/>
          </a:ln>
        </p:spPr>
      </p:pic>
    </p:spTree>
    <p:extLst>
      <p:ext uri="{BB962C8B-B14F-4D97-AF65-F5344CB8AC3E}">
        <p14:creationId xmlns:p14="http://schemas.microsoft.com/office/powerpoint/2010/main" val="3710892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CD2B5-1077-4D06-A700-A649FBF2EC87}"/>
              </a:ext>
            </a:extLst>
          </p:cNvPr>
          <p:cNvSpPr>
            <a:spLocks noGrp="1"/>
          </p:cNvSpPr>
          <p:nvPr>
            <p:ph type="title"/>
          </p:nvPr>
        </p:nvSpPr>
        <p:spPr/>
        <p:txBody>
          <a:bodyPr/>
          <a:lstStyle/>
          <a:p>
            <a:r>
              <a:rPr lang="en-US" sz="2400" b="1" spc="-1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a:t>
            </a:r>
            <a:r>
              <a:rPr lang="en-US" sz="2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AR</a:t>
            </a:r>
            <a:r>
              <a:rPr lang="en-US" sz="2400" b="1" spc="-1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a:t>
            </a:r>
            <a:r>
              <a:rPr lang="en-US" sz="2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a:t>
            </a:r>
            <a:r>
              <a:rPr lang="en-US" sz="2400" spc="1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2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OF</a:t>
            </a:r>
            <a:r>
              <a:rPr lang="en-US"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2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a:t>
            </a:r>
            <a:r>
              <a:rPr lang="en-US" sz="2400" spc="1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2400" b="1" spc="-1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a:t>
            </a:r>
            <a:r>
              <a:rPr lang="en-US" sz="2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Y</a:t>
            </a:r>
            <a:r>
              <a:rPr lang="en-US" sz="2400" b="1" spc="-1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PI</a:t>
            </a:r>
            <a:r>
              <a:rPr lang="en-US" sz="2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a:t>
            </a:r>
            <a:r>
              <a:rPr lang="en-US" sz="2400" b="1" spc="-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a:t>
            </a:r>
            <a:r>
              <a:rPr lang="en-US" sz="2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a:t>
            </a:r>
            <a:r>
              <a:rPr lang="en-US"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2400" b="1" spc="-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a:t>
            </a:r>
            <a:r>
              <a:rPr lang="en-US" sz="2400" b="1" spc="-1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a:t>
            </a:r>
            <a:r>
              <a:rPr lang="en-US" sz="2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OW</a:t>
            </a:r>
            <a:r>
              <a:rPr lang="en-US" sz="2400" b="1" spc="-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a:t>
            </a:r>
            <a:r>
              <a:rPr lang="en-US" sz="2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a:t>
            </a:r>
            <a:br>
              <a:rPr lang="en-IN" sz="4400" dirty="0">
                <a:effectLst/>
                <a:latin typeface="Calibri" panose="020F0502020204030204" pitchFamily="34" charset="0"/>
                <a:ea typeface="Calibri" panose="020F0502020204030204" pitchFamily="34" charset="0"/>
              </a:rPr>
            </a:br>
            <a:endParaRPr lang="en-IN" dirty="0"/>
          </a:p>
        </p:txBody>
      </p:sp>
      <p:sp>
        <p:nvSpPr>
          <p:cNvPr id="3" name="Content Placeholder 2">
            <a:extLst>
              <a:ext uri="{FF2B5EF4-FFF2-40B4-BE49-F238E27FC236}">
                <a16:creationId xmlns:a16="http://schemas.microsoft.com/office/drawing/2014/main" id="{53DEEAD2-050C-4AD4-A018-46698C10E11F}"/>
              </a:ext>
            </a:extLst>
          </p:cNvPr>
          <p:cNvSpPr>
            <a:spLocks noGrp="1"/>
          </p:cNvSpPr>
          <p:nvPr>
            <p:ph idx="1"/>
          </p:nvPr>
        </p:nvSpPr>
        <p:spPr/>
        <p:txBody>
          <a:bodyPr/>
          <a:lstStyle/>
          <a:p>
            <a:pPr marR="2964815"/>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a:t>
            </a:r>
            <a:r>
              <a:rPr lang="en-US" sz="1800" spc="-1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spc="-4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a:t>
            </a:r>
            <a:r>
              <a:rPr lang="en-US" sz="1800" spc="-4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a:t>
            </a:r>
            <a:r>
              <a:rPr lang="en-US" sz="1800" spc="2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wer</a:t>
            </a:r>
            <a:r>
              <a:rPr lang="en-US" sz="1800" spc="1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spc="-4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 a</a:t>
            </a:r>
            <a:r>
              <a:rPr lang="en-US" sz="1800" spc="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spc="-3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a:t>
            </a:r>
            <a:r>
              <a:rPr lang="en-US" sz="1800" spc="1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a:t>
            </a:r>
            <a:r>
              <a:rPr lang="en-US" sz="1800" spc="-4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a:t>
            </a:r>
            <a:r>
              <a:rPr lang="en-US" sz="1800" spc="-3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a:t>
            </a:r>
            <a:r>
              <a:rPr lang="en-US" sz="1800" spc="-4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a:t>
            </a:r>
            <a:r>
              <a:rPr lang="en-US" sz="1800" spc="-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a:t>
            </a:r>
            <a:r>
              <a:rPr lang="en-US" sz="1800" spc="1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spc="-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a:t>
            </a:r>
            <a:r>
              <a:rPr lang="en-US" sz="1800" spc="-2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a:t>
            </a:r>
            <a:r>
              <a:rPr lang="en-US" sz="1800" spc="2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a:t>
            </a:r>
            <a:r>
              <a:rPr lang="en-US" sz="1800" spc="2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a:t>
            </a:r>
            <a:r>
              <a:rPr lang="en-US" sz="1800" spc="3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a:t>
            </a:r>
            <a:r>
              <a:rPr lang="en-US" sz="1800" spc="-4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a:t>
            </a:r>
            <a:r>
              <a:rPr lang="en-US" sz="1800" spc="2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a:t>
            </a:r>
            <a:r>
              <a:rPr lang="en-US" sz="1800" spc="-1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a:t>
            </a:r>
            <a:r>
              <a:rPr lang="en-US" sz="1800" spc="-1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spc="-4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li</a:t>
            </a:r>
            <a:r>
              <a:rPr lang="en-US" sz="1800" spc="-4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a:t>
            </a:r>
            <a:r>
              <a:rPr lang="en-US" sz="1800" spc="-4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a:t>
            </a:r>
            <a:r>
              <a:rPr lang="en-US" sz="1800" spc="2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ed</a:t>
            </a:r>
            <a:r>
              <a:rPr lang="en-US" sz="1800" spc="1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a:t>
            </a:r>
            <a:r>
              <a:rPr lang="en-US" sz="1800" spc="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a:t>
            </a:r>
            <a:r>
              <a:rPr lang="en-US" sz="1800" spc="2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a:t>
            </a:r>
            <a:r>
              <a:rPr lang="en-US" sz="1800" spc="2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a:t>
            </a:r>
            <a:r>
              <a:rPr lang="en-US" sz="1800" spc="-1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spc="-1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a:t>
            </a:r>
            <a:r>
              <a:rPr lang="en-US" sz="1800" spc="-4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a:t>
            </a:r>
            <a:r>
              <a:rPr lang="en-US" sz="1800" spc="2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we</a:t>
            </a:r>
            <a:r>
              <a:rPr lang="en-US" sz="1800" spc="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 </a:t>
            </a:r>
            <a:r>
              <a:rPr lang="en-US" sz="1800" spc="-2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ary</a:t>
            </a:r>
            <a:r>
              <a:rPr lang="en-US" sz="18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spc="-4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a:t>
            </a:r>
            <a:r>
              <a:rPr lang="en-US" sz="1800" spc="-1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spc="-1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a:t>
            </a:r>
            <a:r>
              <a:rPr lang="en-US" sz="1800" spc="-4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a:t>
            </a:r>
            <a:r>
              <a:rPr lang="en-US" sz="1800" spc="-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ze</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1800" spc="2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spc="-5"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a:t>
            </a:r>
            <a:r>
              <a:rPr lang="en-US" sz="1800" spc="-25"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ap</a:t>
            </a:r>
            <a:r>
              <a:rPr lang="en-US" sz="1800" spc="-5"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a:t>
            </a:r>
            <a:r>
              <a:rPr lang="en-US" sz="1800" spc="5"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a:t>
            </a:r>
            <a:r>
              <a:rPr lang="en-US" sz="1800" spc="2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a:t>
            </a:r>
            <a:r>
              <a:rPr lang="en-US" sz="1800" spc="5"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uc</a:t>
            </a:r>
            <a:r>
              <a:rPr lang="en-US" sz="1800" spc="25"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u</a:t>
            </a:r>
            <a:r>
              <a:rPr lang="en-US" sz="1800" spc="1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a:t>
            </a:r>
            <a:r>
              <a:rPr lang="en-US" sz="1800" spc="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a:t>
            </a:r>
            <a:r>
              <a:rPr lang="en-US" sz="1800" spc="-2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a:t>
            </a:r>
            <a:r>
              <a:rPr lang="en-US" sz="1800" spc="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a:t>
            </a:r>
            <a:r>
              <a:rPr lang="en-US" sz="1800" spc="25"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a:t>
            </a:r>
            <a:r>
              <a:rPr lang="en-US" sz="1800" spc="-4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a:t>
            </a:r>
            <a:r>
              <a:rPr lang="en-US" sz="1800" spc="15"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a:t>
            </a:r>
            <a:r>
              <a:rPr lang="en-US"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u</a:t>
            </a:r>
            <a:r>
              <a:rPr lang="en-US" sz="1800" spc="1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spc="1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a:t>
            </a:r>
            <a:r>
              <a:rPr lang="en-US" sz="1800" spc="-2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a:t>
            </a:r>
            <a:r>
              <a:rPr lang="en-US" sz="1800" spc="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spc="-4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a:t>
            </a:r>
            <a:r>
              <a:rPr lang="en-US" sz="1800" spc="-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a:t>
            </a:r>
            <a:r>
              <a:rPr lang="en-US" sz="1800" spc="-4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a:t>
            </a:r>
            <a:r>
              <a:rPr lang="en-US" sz="1800" spc="-1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a:t>
            </a:r>
            <a:r>
              <a:rPr lang="en-US" sz="1800" spc="-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a:t>
            </a:r>
            <a:r>
              <a:rPr lang="en-US" sz="1800" spc="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a:t>
            </a:r>
            <a:r>
              <a:rPr lang="en-US" sz="1800" spc="2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 </a:t>
            </a:r>
            <a:r>
              <a:rPr lang="en-US" sz="1800" spc="2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a:t>
            </a:r>
            <a:r>
              <a:rPr lang="en-US" sz="1800" spc="-2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a:t>
            </a:r>
            <a:r>
              <a:rPr lang="en-US" sz="1800" spc="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spc="-3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a:t>
            </a:r>
            <a:r>
              <a:rPr lang="en-US" sz="1800" spc="-4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a:t>
            </a:r>
            <a:r>
              <a:rPr lang="en-US" sz="1800" spc="2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wer</a:t>
            </a:r>
            <a:r>
              <a:rPr lang="en-US" sz="1800" spc="1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a:t>
            </a:r>
            <a:r>
              <a:rPr lang="en-US" sz="1800" spc="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a:t>
            </a:r>
            <a:endParaRPr lang="en-IN" sz="1800" dirty="0">
              <a:effectLst/>
              <a:latin typeface="Calibri" panose="020F0502020204030204" pitchFamily="34" charset="0"/>
              <a:ea typeface="Calibri" panose="020F0502020204030204" pitchFamily="34" charset="0"/>
            </a:endParaRPr>
          </a:p>
          <a:p>
            <a:pPr marR="5435600"/>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a:t>
            </a:r>
            <a:r>
              <a:rPr lang="en-US" sz="1800" spc="2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Calyx</a:t>
            </a:r>
            <a:r>
              <a:rPr lang="en-US" sz="1800" spc="32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IN" sz="1800" dirty="0">
              <a:effectLst/>
              <a:latin typeface="Calibri" panose="020F0502020204030204" pitchFamily="34" charset="0"/>
              <a:ea typeface="Calibri" panose="020F0502020204030204" pitchFamily="34" charset="0"/>
            </a:endParaRPr>
          </a:p>
          <a:p>
            <a:pPr marR="5435600"/>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a:t>
            </a:r>
            <a:r>
              <a:rPr lang="en-US" sz="1800" spc="2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a:t>
            </a:r>
            <a:r>
              <a:rPr lang="en-US" sz="1800" spc="-1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olla</a:t>
            </a:r>
            <a:endParaRPr lang="en-IN" sz="1800" dirty="0">
              <a:effectLst/>
              <a:latin typeface="Calibri" panose="020F0502020204030204" pitchFamily="34" charset="0"/>
              <a:ea typeface="Calibri" panose="020F0502020204030204" pitchFamily="34" charset="0"/>
            </a:endParaRPr>
          </a:p>
          <a:p>
            <a:pPr marR="4896485">
              <a:lnSpc>
                <a:spcPct val="97000"/>
              </a:lnSpc>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a:t>
            </a:r>
            <a:r>
              <a:rPr lang="en-US" sz="1800" spc="2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spc="1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ndro</a:t>
            </a:r>
            <a:r>
              <a:rPr lang="en-US" sz="1800" spc="-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ec</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ium</a:t>
            </a:r>
            <a:r>
              <a:rPr lang="en-US" sz="1800" spc="1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and </a:t>
            </a:r>
            <a:endParaRPr lang="en-IN" sz="1800" dirty="0">
              <a:effectLst/>
              <a:latin typeface="Calibri" panose="020F0502020204030204" pitchFamily="34" charset="0"/>
              <a:ea typeface="Calibri" panose="020F0502020204030204" pitchFamily="34" charset="0"/>
            </a:endParaRPr>
          </a:p>
          <a:p>
            <a:pPr marR="4896485">
              <a:lnSpc>
                <a:spcPct val="97000"/>
              </a:lnSpc>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a:t>
            </a:r>
            <a:r>
              <a:rPr lang="en-US" sz="1800" spc="2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Gynoe</a:t>
            </a:r>
            <a:r>
              <a:rPr lang="en-US" sz="1800" spc="-5"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ium</a:t>
            </a:r>
            <a:r>
              <a:rPr lang="en-US" sz="18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IN" sz="1800" dirty="0">
              <a:effectLst/>
              <a:latin typeface="Calibri" panose="020F0502020204030204" pitchFamily="34" charset="0"/>
              <a:ea typeface="Calibri" panose="020F0502020204030204" pitchFamily="34" charset="0"/>
            </a:endParaRPr>
          </a:p>
          <a:p>
            <a:endParaRPr lang="en-IN" dirty="0"/>
          </a:p>
        </p:txBody>
      </p:sp>
      <p:pic>
        <p:nvPicPr>
          <p:cNvPr id="4" name="Picture 3">
            <a:extLst>
              <a:ext uri="{FF2B5EF4-FFF2-40B4-BE49-F238E27FC236}">
                <a16:creationId xmlns:a16="http://schemas.microsoft.com/office/drawing/2014/main" id="{C1761D69-149B-4D8F-B8EE-C7252DBA7ED8}"/>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52352" y="2536825"/>
            <a:ext cx="2487295" cy="1784350"/>
          </a:xfrm>
          <a:prstGeom prst="rect">
            <a:avLst/>
          </a:prstGeom>
          <a:noFill/>
        </p:spPr>
      </p:pic>
      <p:pic>
        <p:nvPicPr>
          <p:cNvPr id="6"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44FAFD53-BDD3-4029-8914-735CEB9BAA46}"/>
              </a:ext>
            </a:extLst>
          </p:cNvPr>
          <p:cNvPicPr>
            <a:picLocks noChangeAspect="1" noChangeArrowheads="1"/>
          </p:cNvPicPr>
          <p:nvPr/>
        </p:nvPicPr>
        <p:blipFill>
          <a:blip r:embed="rId3"/>
          <a:srcRect/>
          <a:stretch>
            <a:fillRect/>
          </a:stretch>
        </p:blipFill>
        <p:spPr bwMode="auto">
          <a:xfrm>
            <a:off x="10246360" y="330200"/>
            <a:ext cx="1752600" cy="1281113"/>
          </a:xfrm>
          <a:prstGeom prst="rect">
            <a:avLst/>
          </a:prstGeom>
          <a:noFill/>
          <a:ln w="9525">
            <a:noFill/>
            <a:miter lim="800000"/>
            <a:headEnd/>
            <a:tailEnd/>
          </a:ln>
        </p:spPr>
      </p:pic>
    </p:spTree>
    <p:extLst>
      <p:ext uri="{BB962C8B-B14F-4D97-AF65-F5344CB8AC3E}">
        <p14:creationId xmlns:p14="http://schemas.microsoft.com/office/powerpoint/2010/main" val="603025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2CCEF-2FC2-4980-9427-3FC70FB1F57E}"/>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E87DDDCD-195A-47F7-9E4B-BFDEC87D4E32}"/>
              </a:ext>
            </a:extLst>
          </p:cNvPr>
          <p:cNvSpPr>
            <a:spLocks noGrp="1"/>
          </p:cNvSpPr>
          <p:nvPr>
            <p:ph idx="1"/>
          </p:nvPr>
        </p:nvSpPr>
        <p:spPr/>
        <p:txBody>
          <a:bodyPr/>
          <a:lstStyle/>
          <a:p>
            <a:r>
              <a:rPr lang="en-IN"/>
              <a:t>https://www.youtube.com/watch?v=5O-q3alPFOo</a:t>
            </a:r>
          </a:p>
        </p:txBody>
      </p:sp>
      <p:pic>
        <p:nvPicPr>
          <p:cNvPr id="4"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1C8A76F6-BBB8-4C48-A205-6B37FCD043AF}"/>
              </a:ext>
            </a:extLst>
          </p:cNvPr>
          <p:cNvPicPr>
            <a:picLocks noChangeAspect="1" noChangeArrowheads="1"/>
          </p:cNvPicPr>
          <p:nvPr/>
        </p:nvPicPr>
        <p:blipFill>
          <a:blip r:embed="rId2"/>
          <a:srcRect/>
          <a:stretch>
            <a:fillRect/>
          </a:stretch>
        </p:blipFill>
        <p:spPr bwMode="auto">
          <a:xfrm>
            <a:off x="10246360" y="330200"/>
            <a:ext cx="1752600" cy="1281113"/>
          </a:xfrm>
          <a:prstGeom prst="rect">
            <a:avLst/>
          </a:prstGeom>
          <a:noFill/>
          <a:ln w="9525">
            <a:noFill/>
            <a:miter lim="800000"/>
            <a:headEnd/>
            <a:tailEnd/>
          </a:ln>
        </p:spPr>
      </p:pic>
    </p:spTree>
    <p:extLst>
      <p:ext uri="{BB962C8B-B14F-4D97-AF65-F5344CB8AC3E}">
        <p14:creationId xmlns:p14="http://schemas.microsoft.com/office/powerpoint/2010/main" val="32171334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4F7EF-77AE-47AF-9639-76C793BA787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2C74B7C7-F98F-4070-ADFD-E5D24D35130D}"/>
              </a:ext>
            </a:extLst>
          </p:cNvPr>
          <p:cNvSpPr>
            <a:spLocks noGrp="1"/>
          </p:cNvSpPr>
          <p:nvPr>
            <p:ph idx="1"/>
          </p:nvPr>
        </p:nvSpPr>
        <p:spPr/>
        <p:txBody>
          <a:bodyPr/>
          <a:lstStyle/>
          <a:p>
            <a:pPr marL="342900" lvl="0" indent="-342900">
              <a:buSzPts val="1000"/>
              <a:buFont typeface="Symbol" panose="05050102010706020507" pitchFamily="18" charset="2"/>
              <a:buChar char=""/>
              <a:tabLst>
                <a:tab pos="457200" algn="l"/>
              </a:tabLst>
            </a:pPr>
            <a:r>
              <a:rPr lang="en-US" sz="18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Sepals-</a:t>
            </a:r>
            <a:r>
              <a:rPr lang="en-US"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Sepals are green structures that protect the inner parts when the flower is in bud stage.</a:t>
            </a:r>
            <a:endParaRPr lang="en-IN" sz="1800" dirty="0">
              <a:effectLst/>
              <a:latin typeface="Calibri" panose="020F0502020204030204" pitchFamily="34" charset="0"/>
              <a:ea typeface="Calibri" panose="020F0502020204030204" pitchFamily="34" charset="0"/>
            </a:endParaRPr>
          </a:p>
          <a:p>
            <a:pPr marL="342900" lvl="0" indent="-342900">
              <a:buSzPts val="1000"/>
              <a:buFont typeface="Symbol" panose="05050102010706020507" pitchFamily="18" charset="2"/>
              <a:buChar char=""/>
              <a:tabLst>
                <a:tab pos="457200" algn="l"/>
              </a:tabLst>
            </a:pPr>
            <a:r>
              <a:rPr lang="en-US" sz="18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Petals</a:t>
            </a:r>
            <a:r>
              <a:rPr lang="en-US"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-Petals are </a:t>
            </a:r>
            <a:r>
              <a:rPr lang="en-US" sz="1800" dirty="0" err="1">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colourful</a:t>
            </a:r>
            <a:r>
              <a:rPr lang="en-US"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and attract the insects for pollination.</a:t>
            </a:r>
            <a:endParaRPr lang="en-IN" sz="1800" dirty="0">
              <a:effectLst/>
              <a:latin typeface="Calibri" panose="020F0502020204030204" pitchFamily="34" charset="0"/>
              <a:ea typeface="Calibri" panose="020F0502020204030204" pitchFamily="34" charset="0"/>
            </a:endParaRPr>
          </a:p>
          <a:p>
            <a:pPr marL="342900" lvl="0" indent="-342900">
              <a:buSzPts val="1000"/>
              <a:buFont typeface="Symbol" panose="05050102010706020507" pitchFamily="18" charset="2"/>
              <a:buChar char=""/>
              <a:tabLst>
                <a:tab pos="457200" algn="l"/>
              </a:tabLst>
            </a:pPr>
            <a:r>
              <a:rPr lang="en-US" sz="18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Stamens-</a:t>
            </a:r>
            <a:r>
              <a:rPr lang="en-US"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Stamens are male reproductive parts and produce pollen grains that contain male gametes. Each stamen has two parts—</a:t>
            </a:r>
            <a:endParaRPr lang="en-IN" sz="1800" dirty="0">
              <a:effectLst/>
              <a:latin typeface="Calibri" panose="020F0502020204030204" pitchFamily="34" charset="0"/>
              <a:ea typeface="Calibri" panose="020F0502020204030204" pitchFamily="34" charset="0"/>
            </a:endParaRPr>
          </a:p>
          <a:p>
            <a:pPr marL="342900" lvl="0" indent="-342900">
              <a:buSzPts val="1000"/>
              <a:buFont typeface="Symbol" panose="05050102010706020507" pitchFamily="18" charset="2"/>
              <a:buChar char=""/>
              <a:tabLst>
                <a:tab pos="457200" algn="l"/>
              </a:tabLst>
            </a:pPr>
            <a:r>
              <a:rPr lang="en-US"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Filament i.e. stalk and Anther i.e. swollen top part which has large number of pollen grains.</a:t>
            </a:r>
            <a:endParaRPr lang="en-IN" sz="1800" dirty="0">
              <a:effectLst/>
              <a:latin typeface="Calibri" panose="020F0502020204030204" pitchFamily="34" charset="0"/>
              <a:ea typeface="Calibri" panose="020F0502020204030204" pitchFamily="34" charset="0"/>
            </a:endParaRPr>
          </a:p>
          <a:p>
            <a:endParaRPr lang="en-IN" dirty="0"/>
          </a:p>
        </p:txBody>
      </p:sp>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F7F0BE58-AA87-4682-94A7-EF5EE21C85CA}"/>
              </a:ext>
            </a:extLst>
          </p:cNvPr>
          <p:cNvPicPr>
            <a:picLocks noChangeAspect="1" noChangeArrowheads="1"/>
          </p:cNvPicPr>
          <p:nvPr/>
        </p:nvPicPr>
        <p:blipFill>
          <a:blip r:embed="rId2"/>
          <a:srcRect/>
          <a:stretch>
            <a:fillRect/>
          </a:stretch>
        </p:blipFill>
        <p:spPr bwMode="auto">
          <a:xfrm>
            <a:off x="10246360" y="330200"/>
            <a:ext cx="1752600" cy="1281113"/>
          </a:xfrm>
          <a:prstGeom prst="rect">
            <a:avLst/>
          </a:prstGeom>
          <a:noFill/>
          <a:ln w="9525">
            <a:noFill/>
            <a:miter lim="800000"/>
            <a:headEnd/>
            <a:tailEnd/>
          </a:ln>
        </p:spPr>
      </p:pic>
    </p:spTree>
    <p:extLst>
      <p:ext uri="{BB962C8B-B14F-4D97-AF65-F5344CB8AC3E}">
        <p14:creationId xmlns:p14="http://schemas.microsoft.com/office/powerpoint/2010/main" val="3451906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A6FBC-1DEF-4113-97B5-6E88D10E384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2E737400-EB31-44D0-9E75-E8081BAE0614}"/>
              </a:ext>
            </a:extLst>
          </p:cNvPr>
          <p:cNvSpPr>
            <a:spLocks noGrp="1"/>
          </p:cNvSpPr>
          <p:nvPr>
            <p:ph idx="1"/>
          </p:nvPr>
        </p:nvSpPr>
        <p:spPr/>
        <p:txBody>
          <a:bodyPr/>
          <a:lstStyle/>
          <a:p>
            <a:r>
              <a:rPr lang="en-US" sz="18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Carpel-</a:t>
            </a:r>
            <a:r>
              <a:rPr lang="en-US"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The carpel is the female reproductive part and produces ovules that contain female gametes. It has three parts—Stigma which is top sticky part and receives pollen grains during pollination. Style which is the middle long part and ovary which is the swollen part and contains ovules. Each ovule has an egg cell i.e. female gamete.</a:t>
            </a:r>
            <a:br>
              <a:rPr lang="en-US"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br>
            <a:endParaRPr lang="en-IN" sz="1800" dirty="0">
              <a:effectLst/>
              <a:latin typeface="Calibri" panose="020F0502020204030204" pitchFamily="34" charset="0"/>
              <a:ea typeface="Calibri" panose="020F0502020204030204" pitchFamily="34" charset="0"/>
            </a:endParaRPr>
          </a:p>
          <a:p>
            <a:endParaRPr lang="en-IN" dirty="0"/>
          </a:p>
        </p:txBody>
      </p:sp>
      <p:pic>
        <p:nvPicPr>
          <p:cNvPr id="4" name="Picture 3" descr="How do Organisms Reproduce Class 10 Notes Science Chapter 8 9">
            <a:extLst>
              <a:ext uri="{FF2B5EF4-FFF2-40B4-BE49-F238E27FC236}">
                <a16:creationId xmlns:a16="http://schemas.microsoft.com/office/drawing/2014/main" id="{FFADAEF8-9317-4133-A2DF-90744B004A7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802467" y="2905125"/>
            <a:ext cx="6068483" cy="1497542"/>
          </a:xfrm>
          <a:prstGeom prst="rect">
            <a:avLst/>
          </a:prstGeom>
          <a:noFill/>
          <a:ln>
            <a:noFill/>
          </a:ln>
        </p:spPr>
      </p:pic>
      <p:pic>
        <p:nvPicPr>
          <p:cNvPr id="6"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8A4553E9-E487-4B72-800B-9BE0291D9946}"/>
              </a:ext>
            </a:extLst>
          </p:cNvPr>
          <p:cNvPicPr>
            <a:picLocks noChangeAspect="1" noChangeArrowheads="1"/>
          </p:cNvPicPr>
          <p:nvPr/>
        </p:nvPicPr>
        <p:blipFill>
          <a:blip r:embed="rId3"/>
          <a:srcRect/>
          <a:stretch>
            <a:fillRect/>
          </a:stretch>
        </p:blipFill>
        <p:spPr bwMode="auto">
          <a:xfrm>
            <a:off x="10246360" y="330200"/>
            <a:ext cx="1752600" cy="1281113"/>
          </a:xfrm>
          <a:prstGeom prst="rect">
            <a:avLst/>
          </a:prstGeom>
          <a:noFill/>
          <a:ln w="9525">
            <a:noFill/>
            <a:miter lim="800000"/>
            <a:headEnd/>
            <a:tailEnd/>
          </a:ln>
        </p:spPr>
      </p:pic>
    </p:spTree>
    <p:extLst>
      <p:ext uri="{BB962C8B-B14F-4D97-AF65-F5344CB8AC3E}">
        <p14:creationId xmlns:p14="http://schemas.microsoft.com/office/powerpoint/2010/main" val="3490826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3506-5A11-4501-848E-336BD12635AC}"/>
              </a:ext>
            </a:extLst>
          </p:cNvPr>
          <p:cNvSpPr>
            <a:spLocks noGrp="1"/>
          </p:cNvSpPr>
          <p:nvPr>
            <p:ph type="title"/>
          </p:nvPr>
        </p:nvSpPr>
        <p:spPr/>
        <p:txBody>
          <a:bodyPr>
            <a:normAutofit/>
          </a:bodyPr>
          <a:lstStyle/>
          <a:p>
            <a:r>
              <a:rPr lang="en-US" sz="2400" b="1" dirty="0">
                <a:solidFill>
                  <a:srgbClr val="222222"/>
                </a:solidFill>
                <a:effectLst/>
                <a:latin typeface="Calibri" panose="020F0502020204030204" pitchFamily="34" charset="0"/>
                <a:ea typeface="Times New Roman" panose="02020603050405020304" pitchFamily="18" charset="0"/>
              </a:rPr>
              <a:t>Bisexual Flower.</a:t>
            </a:r>
            <a:endParaRPr lang="en-IN" sz="2400" dirty="0"/>
          </a:p>
        </p:txBody>
      </p:sp>
      <p:sp>
        <p:nvSpPr>
          <p:cNvPr id="3" name="Content Placeholder 2">
            <a:extLst>
              <a:ext uri="{FF2B5EF4-FFF2-40B4-BE49-F238E27FC236}">
                <a16:creationId xmlns:a16="http://schemas.microsoft.com/office/drawing/2014/main" id="{4677F918-DC9A-4936-878D-CFF1FA4AED76}"/>
              </a:ext>
            </a:extLst>
          </p:cNvPr>
          <p:cNvSpPr>
            <a:spLocks noGrp="1"/>
          </p:cNvSpPr>
          <p:nvPr>
            <p:ph idx="1"/>
          </p:nvPr>
        </p:nvSpPr>
        <p:spPr/>
        <p:txBody>
          <a:bodyPr/>
          <a:lstStyle/>
          <a:p>
            <a:r>
              <a:rPr lang="en-US" sz="1800" dirty="0">
                <a:solidFill>
                  <a:srgbClr val="222222"/>
                </a:solidFill>
                <a:effectLst/>
                <a:latin typeface="Calibri" panose="020F0502020204030204" pitchFamily="34" charset="0"/>
                <a:ea typeface="Times New Roman" panose="02020603050405020304" pitchFamily="18" charset="0"/>
              </a:rPr>
              <a:t>The flowers may be bisexual i.e. having both stamens and carpels for example; Mustard China Rose (Hibiscus).</a:t>
            </a:r>
            <a:br>
              <a:rPr lang="en-US" sz="1800" dirty="0">
                <a:solidFill>
                  <a:srgbClr val="222222"/>
                </a:solidFill>
                <a:effectLst/>
                <a:latin typeface="Calibri" panose="020F0502020204030204" pitchFamily="34" charset="0"/>
                <a:ea typeface="Times New Roman" panose="02020603050405020304" pitchFamily="18" charset="0"/>
              </a:rPr>
            </a:br>
            <a:endParaRPr lang="en-IN" dirty="0"/>
          </a:p>
        </p:txBody>
      </p:sp>
      <p:pic>
        <p:nvPicPr>
          <p:cNvPr id="2052" name="Picture 4" descr="Red flower of Hibiscus rosa-sinensis or rose mallow with open petals and  pronounced pistil supporrting styles, stigma and filaments with anthers  Stock Photo - Alamy">
            <a:extLst>
              <a:ext uri="{FF2B5EF4-FFF2-40B4-BE49-F238E27FC236}">
                <a16:creationId xmlns:a16="http://schemas.microsoft.com/office/drawing/2014/main" id="{244FCFCF-129F-4500-94BC-DAE2605512C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78051" y="2573867"/>
            <a:ext cx="3155949" cy="2802466"/>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34E9BD25-7EC0-4EAD-9D8F-BDE92D338A3E}"/>
              </a:ext>
            </a:extLst>
          </p:cNvPr>
          <p:cNvPicPr>
            <a:picLocks noChangeAspect="1" noChangeArrowheads="1"/>
          </p:cNvPicPr>
          <p:nvPr/>
        </p:nvPicPr>
        <p:blipFill>
          <a:blip r:embed="rId3"/>
          <a:srcRect/>
          <a:stretch>
            <a:fillRect/>
          </a:stretch>
        </p:blipFill>
        <p:spPr bwMode="auto">
          <a:xfrm>
            <a:off x="10246360" y="330200"/>
            <a:ext cx="1752600" cy="1281113"/>
          </a:xfrm>
          <a:prstGeom prst="rect">
            <a:avLst/>
          </a:prstGeom>
          <a:noFill/>
          <a:ln w="9525">
            <a:noFill/>
            <a:miter lim="800000"/>
            <a:headEnd/>
            <a:tailEnd/>
          </a:ln>
        </p:spPr>
      </p:pic>
    </p:spTree>
    <p:extLst>
      <p:ext uri="{BB962C8B-B14F-4D97-AF65-F5344CB8AC3E}">
        <p14:creationId xmlns:p14="http://schemas.microsoft.com/office/powerpoint/2010/main" val="3846386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20D70-9924-4E6F-9BBC-8C4C002ABAD5}"/>
              </a:ext>
            </a:extLst>
          </p:cNvPr>
          <p:cNvSpPr>
            <a:spLocks noGrp="1"/>
          </p:cNvSpPr>
          <p:nvPr>
            <p:ph type="title"/>
          </p:nvPr>
        </p:nvSpPr>
        <p:spPr/>
        <p:txBody>
          <a:bodyPr>
            <a:normAutofit/>
          </a:bodyPr>
          <a:lstStyle/>
          <a:p>
            <a:r>
              <a:rPr lang="en-US" sz="24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Unisexual flower</a:t>
            </a:r>
            <a:endParaRPr lang="en-IN" sz="2400" dirty="0"/>
          </a:p>
        </p:txBody>
      </p:sp>
      <p:sp>
        <p:nvSpPr>
          <p:cNvPr id="3" name="Content Placeholder 2">
            <a:extLst>
              <a:ext uri="{FF2B5EF4-FFF2-40B4-BE49-F238E27FC236}">
                <a16:creationId xmlns:a16="http://schemas.microsoft.com/office/drawing/2014/main" id="{E588C5A5-DCED-49FD-AECE-6454E2091841}"/>
              </a:ext>
            </a:extLst>
          </p:cNvPr>
          <p:cNvSpPr>
            <a:spLocks noGrp="1"/>
          </p:cNvSpPr>
          <p:nvPr>
            <p:ph idx="1"/>
          </p:nvPr>
        </p:nvSpPr>
        <p:spPr>
          <a:xfrm>
            <a:off x="838200" y="1825625"/>
            <a:ext cx="10515600" cy="2035175"/>
          </a:xfrm>
        </p:spPr>
        <p:txBody>
          <a:bodyPr/>
          <a:lstStyle/>
          <a:p>
            <a:r>
              <a:rPr lang="en-US" sz="18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a:t>
            </a:r>
            <a:r>
              <a:rPr lang="en-US" sz="18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The flower may be unisexual i.e. paving either stamens or carpels for example; Papaya, Watermelon.</a:t>
            </a:r>
            <a:endParaRPr lang="en-IN" sz="1800" dirty="0">
              <a:effectLst/>
              <a:latin typeface="Calibri" panose="020F0502020204030204" pitchFamily="34" charset="0"/>
              <a:ea typeface="Calibri" panose="020F0502020204030204" pitchFamily="34" charset="0"/>
            </a:endParaRPr>
          </a:p>
          <a:p>
            <a:endParaRPr lang="en-IN" dirty="0"/>
          </a:p>
        </p:txBody>
      </p:sp>
      <p:pic>
        <p:nvPicPr>
          <p:cNvPr id="1026" name="Picture 2" descr="Unisexual Flowers Photos - Free &amp; Royalty-Free Stock Photos from Dreamstime">
            <a:extLst>
              <a:ext uri="{FF2B5EF4-FFF2-40B4-BE49-F238E27FC236}">
                <a16:creationId xmlns:a16="http://schemas.microsoft.com/office/drawing/2014/main" id="{23D54A08-DEFA-4C30-830B-38DFA3B4CE7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4017" y="2481115"/>
            <a:ext cx="4768850" cy="320757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50A68D37-F3EB-4C63-B40B-94885B173267}"/>
              </a:ext>
            </a:extLst>
          </p:cNvPr>
          <p:cNvPicPr>
            <a:picLocks noChangeAspect="1" noChangeArrowheads="1"/>
          </p:cNvPicPr>
          <p:nvPr/>
        </p:nvPicPr>
        <p:blipFill>
          <a:blip r:embed="rId3"/>
          <a:srcRect/>
          <a:stretch>
            <a:fillRect/>
          </a:stretch>
        </p:blipFill>
        <p:spPr bwMode="auto">
          <a:xfrm>
            <a:off x="10246360" y="330200"/>
            <a:ext cx="1752600" cy="1281113"/>
          </a:xfrm>
          <a:prstGeom prst="rect">
            <a:avLst/>
          </a:prstGeom>
          <a:noFill/>
          <a:ln w="9525">
            <a:noFill/>
            <a:miter lim="800000"/>
            <a:headEnd/>
            <a:tailEnd/>
          </a:ln>
        </p:spPr>
      </p:pic>
    </p:spTree>
    <p:extLst>
      <p:ext uri="{BB962C8B-B14F-4D97-AF65-F5344CB8AC3E}">
        <p14:creationId xmlns:p14="http://schemas.microsoft.com/office/powerpoint/2010/main" val="2606347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TotalTime>
  <Words>383</Words>
  <Application>Microsoft Office PowerPoint</Application>
  <PresentationFormat>Widescreen</PresentationFormat>
  <Paragraphs>47</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Arial MT</vt:lpstr>
      <vt:lpstr>Calibri</vt:lpstr>
      <vt:lpstr>Calibri Light</vt:lpstr>
      <vt:lpstr>Symbol</vt:lpstr>
      <vt:lpstr>Office Theme</vt:lpstr>
      <vt:lpstr>PowerPoint Presentation</vt:lpstr>
      <vt:lpstr>PowerPoint Presentation</vt:lpstr>
      <vt:lpstr>PowerPoint Presentation</vt:lpstr>
      <vt:lpstr>PARTS OF A TYPICAL FLOWER </vt:lpstr>
      <vt:lpstr>PowerPoint Presentation</vt:lpstr>
      <vt:lpstr>PowerPoint Presentation</vt:lpstr>
      <vt:lpstr>PowerPoint Presentation</vt:lpstr>
      <vt:lpstr>Bisexual Flower.</vt:lpstr>
      <vt:lpstr>Unisexual flower</vt:lpstr>
      <vt:lpstr>HOME ASSIGNMENTS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DEBASHISH BALA</dc:creator>
  <cp:lastModifiedBy>DEBASHISH BALA</cp:lastModifiedBy>
  <cp:revision>11</cp:revision>
  <dcterms:created xsi:type="dcterms:W3CDTF">2021-03-24T09:40:50Z</dcterms:created>
  <dcterms:modified xsi:type="dcterms:W3CDTF">2021-12-20T09:30:19Z</dcterms:modified>
</cp:coreProperties>
</file>