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4" idx="1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  <p:cm authorId="0" dt="2020-06-17T16:36:04.720" idx="2">
    <p:pos x="6118" y="0"/>
    <p:text>+amanrouniyar@odmegroup.org How come the website here is ODM Egroup and not ODM PS?
_Assigned to you_
-Swoyan Satyendu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39680" cy="1361520"/>
          </a:xfrm>
          <a:prstGeom prst="rect">
            <a:avLst/>
          </a:prstGeom>
          <a:ln>
            <a:noFill/>
          </a:ln>
        </p:spPr>
      </p:pic>
      <p:pic>
        <p:nvPicPr>
          <p:cNvPr id="37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6040" cy="116604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384120" y="396000"/>
            <a:ext cx="8758800" cy="10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</a:pPr>
            <a:r>
              <a:rPr lang="en-IN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  </a:t>
            </a:r>
            <a:r>
              <a:rPr lang="en-IN" sz="3000" b="1" strike="noStrike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IN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CHEMICAL CONTROL AND INTEGRATION	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IN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                 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I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979640" y="2355840"/>
            <a:ext cx="575316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 BIOLOGY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NUMBER: 22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NAME : CHEMICAL CONTROL AND INTEGRATION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296800" y="1286280"/>
            <a:ext cx="526212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IN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ADRENAL GLAND AND  PANCREAS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6" name="CustomShape 1"/>
          <p:cNvSpPr/>
          <p:nvPr/>
        </p:nvSpPr>
        <p:spPr>
          <a:xfrm>
            <a:off x="3312000" y="360720"/>
            <a:ext cx="187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PANCREAS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288000" y="438150"/>
            <a:ext cx="7002000" cy="3665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6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6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ancreas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a composite gland  which acts as both exocrine and endocrine gland. The endocrine pancreas consists of ‘Islets of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Langerhans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are about 1 to 2 million Islets of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Langerhans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a normal human pancreas representing only 1 to 2 per cent of the pancreatic tissue.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two main types of cells in the Islet of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Langerhans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called: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1. 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a-cells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2. 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ß-cells.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6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152400" y="133350"/>
            <a:ext cx="187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PANCREAS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3"/>
          <a:stretch/>
        </p:blipFill>
        <p:spPr>
          <a:xfrm>
            <a:off x="228600" y="590550"/>
            <a:ext cx="3588600" cy="43096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3456000" y="144000"/>
            <a:ext cx="151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52400" y="209550"/>
            <a:ext cx="70020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PANCREAS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a-cells secrete a hormone called glucagon, while the ß-cells secrete insulin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Glucagon is a peptide hormone, and plays an important role in maintaining the normal blood glucose levels.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Glucagon acts mainly on the liver cells (hepatocytes) and stimulates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glycogenolysis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resulting in an increased blood sugar (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hyperglycemia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addition, this hormone stimulates the process of gluconeogenesis which also contributes to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hyperglycemia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Glucagon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reduces the cellular glucose uptake and utilisation. Thus, glucagon is a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hyperglycemic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hormone.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3600000" y="288720"/>
            <a:ext cx="1800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PANCREAS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228600" y="247500"/>
            <a:ext cx="7272000" cy="4381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6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a peptide hormone, which plays a major role in the regulation of glucose homeostasis.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 acts mainly on hepatocytes and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adipocytes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(cells of adipose tissue), and enhances cellular glucose uptake and utilisation.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a result, there is a rapid movement of glucose from blood to hepatocytes and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adipocytes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resulting in decreased blood glucose levels (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hypoglycemia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 also stimulates conversion of glucose to glycogen (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glycogenesis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in the target cells.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152400" y="247500"/>
            <a:ext cx="7272000" cy="4153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glucose homeostasis in blood is 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thus maintained jointly by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two – insulin and 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glucagons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Prolonged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hyperglycemia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leads to a complex disorder called diabetes mellitus which is associated with loss of glucose through urine and formation of harmful compounds known as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ketone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bodies.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Diabetic patients are successfully treated with insulin therapy.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76;p16"/>
          <p:cNvPicPr/>
          <p:nvPr/>
        </p:nvPicPr>
        <p:blipFill>
          <a:blip r:embed="rId2"/>
          <a:stretch/>
        </p:blipFill>
        <p:spPr>
          <a:xfrm>
            <a:off x="8208000" y="72000"/>
            <a:ext cx="921240" cy="9212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621360" y="743400"/>
            <a:ext cx="7796880" cy="35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3"/>
          <a:stretch/>
        </p:blipFill>
        <p:spPr>
          <a:xfrm>
            <a:off x="457200" y="209550"/>
            <a:ext cx="3668280" cy="469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2736000" y="360000"/>
            <a:ext cx="37562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381000" y="361950"/>
            <a:ext cx="6451440" cy="41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ADERNAL GLAND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Our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body has one pair of adrenal glands, one at the anterior part of each kidney.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gland is composed of two types of tissues. The centrally located tissue is called the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Berlin Sans FB Demi"/>
              </a:rPr>
              <a:t>adrenal medulla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, and outside this lies the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Berlin Sans FB Demi"/>
              </a:rPr>
              <a:t>adrenal cortex.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Underproduction of hormones by the adrenal cortex alters carbohydrate metabolism causing acute weakness and fatigue leading to a disease called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Berlin Sans FB Demi"/>
              </a:rPr>
              <a:t>Addison’s disease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62;p14"/>
          <p:cNvPicPr/>
          <p:nvPr/>
        </p:nvPicPr>
        <p:blipFill>
          <a:blip r:embed="rId2"/>
          <a:stretch/>
        </p:blipFill>
        <p:spPr>
          <a:xfrm>
            <a:off x="7920000" y="134640"/>
            <a:ext cx="1108440" cy="8733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3"/>
          <a:srcRect l="4367"/>
          <a:stretch/>
        </p:blipFill>
        <p:spPr>
          <a:xfrm>
            <a:off x="762000" y="209550"/>
            <a:ext cx="4331160" cy="457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736000" y="108000"/>
            <a:ext cx="2808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28600" y="209550"/>
            <a:ext cx="7704000" cy="45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adrenal medulla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secretes two hormones called adrenaline or epinephrine and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noradrenaline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norepinephrine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 are commonly called as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catecholamines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Adrenaline and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noradrenaline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 rapidly secreted in response to stress of any kind and during emergency situations and are called emergency hormones or hormones of Fight or Flight.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 hormones increase alertness,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pupilary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dilation,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piloerection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(raising of hairs), sweating etc.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Both the hormones increase the heart beat, the strength of heart contraction and the rate of respiration. </a:t>
            </a:r>
            <a:endParaRPr lang="en-IN" sz="14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en-IN" sz="1600" b="0" strike="noStrike" spc="-1" dirty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2736000" y="360000"/>
            <a:ext cx="37562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ADERNAL GLAND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228600" y="209550"/>
            <a:ext cx="7488000" cy="44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6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6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Catecholamines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also stimulate the breakdown of glycogen resulting in an increased concentration of glucose in blood.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 addition, they also stimulate the breakdown of lipids and proteins.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adrenal cortex can be divided into three layers, called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zona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reticularis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(inner layer),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zona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fasciculata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(middle layer) and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zona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glomerulosa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(outer layer).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adrenal cortex secretes many hormones, commonly called as corticoids.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736000" y="360000"/>
            <a:ext cx="37562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ADERNAL GLAND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28600" y="133350"/>
            <a:ext cx="7488000" cy="48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6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6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corticoids, which are involved in carbohydrate metabolism are called glucocorticoids. In our body,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cortisol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is the main glucocorticoid.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Corticoids, which regulate the balance of water and electrolytes in our body are called 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mineral corticoids. </a:t>
            </a: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Aldosterone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is the main 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mineral corticoid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 our body.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Glucocorticoids stimulate gluconeogenesis, </a:t>
            </a: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lipolysis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and proteolysis; and inhibit cellular uptake and utilisation of amino acids.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Cortisol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is also involved in maintaining the cardio-vascular system as well as the kidney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functions.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2736000" y="216000"/>
            <a:ext cx="2376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ADERNAL GLAND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228600" y="209550"/>
            <a:ext cx="74880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6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Glucocorticoids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particularly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cortisol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produces 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anti-inflammatory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reactions and suppresses the immune response.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Cortisol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stimulates the RBC production.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Aldosterone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acts mainly at the renal tubules and stimulates the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reabsorption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Na+  and water and excretion of K+  and phosphate ions.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aldosterone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helps in the maintenance of electrolytes, body fluid volume, osmotic pressure and blood pressure.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Small amounts of androgenic steroids are also secreted by the adrenal cortex which play a role in the growth of axial hair, pubic hair and facial hair during puberty.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0" y="0"/>
            <a:ext cx="187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PANCREAS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3"/>
          <a:stretch/>
        </p:blipFill>
        <p:spPr>
          <a:xfrm>
            <a:off x="457200" y="514350"/>
            <a:ext cx="5002800" cy="430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737</Words>
  <Application>LibreOffice/5.1.2.2$Windows_X86_64 LibreOffice_project/d3bf12ecb743fc0d20e0be0c58ca359301eb705f</Application>
  <PresentationFormat>On-screen Show (16:9)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ODMPC037</cp:lastModifiedBy>
  <cp:revision>169</cp:revision>
  <dcterms:modified xsi:type="dcterms:W3CDTF">2020-08-14T09:45:26Z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