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67" r:id="rId3"/>
    <p:sldId id="368" r:id="rId4"/>
    <p:sldId id="369" r:id="rId5"/>
    <p:sldId id="370" r:id="rId6"/>
    <p:sldId id="385" r:id="rId7"/>
    <p:sldId id="374" r:id="rId8"/>
    <p:sldId id="371" r:id="rId9"/>
    <p:sldId id="375" r:id="rId10"/>
    <p:sldId id="373" r:id="rId11"/>
    <p:sldId id="376" r:id="rId12"/>
    <p:sldId id="377" r:id="rId13"/>
    <p:sldId id="378" r:id="rId14"/>
    <p:sldId id="379" r:id="rId15"/>
    <p:sldId id="380" r:id="rId16"/>
    <p:sldId id="381" r:id="rId17"/>
    <p:sldId id="382" r:id="rId18"/>
    <p:sldId id="383" r:id="rId19"/>
    <p:sldId id="384" r:id="rId20"/>
    <p:sldId id="36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10241-BC3D-4217-BA7A-DC4538688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E48A18-3373-46F1-BAA0-6958CD872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E455C-CBAD-4728-AE76-EC6FD5CB1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93560-2F11-4AE5-837E-CCAFABB29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126DF-0029-44BF-9159-63DFC9BFE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6735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16148-4FA4-4AB6-B92A-3EF47984E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E6127A-1E1A-429E-BBD8-4FA3B9F83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2CEEF-454A-4F1A-B6E1-AB02CB64F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48B35-895E-4AA0-8506-C6BC4E470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1171A-6320-46AB-9059-2A4E76239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843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48B683-CD87-4A5F-ABEF-316EF0EB48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4B68D0-94CB-473B-895E-68DF25B292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502CC-8CE3-4B2F-8C5B-1094D5A09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8C992-2AC5-422B-BCCA-0E28A5B44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FD3C7-0F5F-4FC2-9C0D-AAEE85FB1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732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92404-A9EC-4779-8ABC-98361C16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26DF2-EF2F-4861-B3D9-33D281462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46B74-8E60-475D-8B98-BE00F68A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AAA3E-361A-4CB8-B860-5522C7E0D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CD3D3-720D-45B4-8AB6-0F32CD821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2504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078B5-59D7-412C-B668-21F4BE5E9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6A09D-FB4B-40E4-B5F5-E85C034B6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3E3C6-8D74-4D01-BCC9-126E405EF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A0DC8-137B-44CB-B634-A67625E7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0B218-AFCE-4B4F-872D-68986DE1E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77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7DCD4-AC7A-4B7E-81C3-E785474F2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5991A-F3D5-4DC0-8F22-EB49A756EE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D9759-43D7-40F5-8B36-D4205A98F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7CBA7-EC49-4D3E-B329-05147D909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AD7AA-B6B5-4A5F-9984-0CF8108C8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39CC2E-FFC0-402A-813F-505B72E6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024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0622C-82BF-46D2-81C9-DCBD26BC3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057C0-A987-4FCE-AD4B-EA9CCA207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5DE868-46C6-4B63-9D81-2688ADAEE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E7EEE-5231-42DD-B596-94718144DC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87D3C4-5E8F-47D2-99C0-EC88FAFBF7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F9265F-78DA-4048-99DC-7CC514E24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A1CC67-2225-4921-BC3C-F07BD5F8E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30D83D-9B64-4A64-8D15-08E20FC4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552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69051-3003-4E88-B117-EA988529D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29D036-72A8-4837-8A4E-4FBE03AAA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3827A8-1FC4-409F-B9A5-4D46106F6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CEE5BB-8B00-4D84-B146-E196E8883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841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D59E59-DBEB-4C2E-88B1-6DCFE9B0E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2CBA3A-4492-4061-A9A1-76E6146E1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1EC5B-683D-4146-B581-2F77130A3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960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3A0AC-8090-43A0-BC6F-5534AA0C4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F2630-F12E-4A4F-8354-345F6D7CE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8426E0-AA35-4E30-8CD7-A4515D463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DA80D-2996-4502-AB90-3792763CF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9E2702-4BD3-415A-8ECF-790652BD3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40707-143B-45A7-BCA1-94128A6EB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650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8EDF4-6714-4410-A03A-1FFBFA87C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13DCF6-5811-40F6-B2D1-D7AC98D9B7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D6057-1BEB-478D-A8EF-04C93E59D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A4F07-0C39-430F-8144-2DDA812FF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F8E53-61A3-446B-97CE-34759DE1D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27124-9331-4DEB-BC1E-5217F5D4C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600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935311-8DD9-4EC2-9446-D4B50BC4D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812BA-2DE8-4386-B047-DB1E05E6C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A3CF7-B642-4F6E-BB4C-81969C5938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3A502-27D9-4434-B3DA-2E1DDF23D1D4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F8AFE-421B-4A59-B7D3-52D3811EF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3EE43-13AC-472D-A05C-DBF488504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E84F9-6CCF-4254-844C-DD54B9FAB3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74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C8TwL49RF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C30D8EDB-88DF-4121-AB4A-050E6E7396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228599"/>
            <a:ext cx="4434940" cy="182484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3048886" y="2967335"/>
            <a:ext cx="6097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SUBJECT:BIOLOGY </a:t>
            </a:r>
          </a:p>
          <a:p>
            <a:r>
              <a:rPr lang="en-US" dirty="0"/>
              <a:t>CHAPTER:4</a:t>
            </a:r>
          </a:p>
          <a:p>
            <a:r>
              <a:rPr lang="en-US" dirty="0"/>
              <a:t>CHAPTER NAME</a:t>
            </a:r>
            <a:r>
              <a:rPr lang="en-US"/>
              <a:t>: ECOSYSTEMS</a:t>
            </a:r>
            <a:endParaRPr lang="en-US" dirty="0"/>
          </a:p>
          <a:p>
            <a:r>
              <a:rPr lang="en-US" dirty="0"/>
              <a:t>PERIOD-3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29485-DBF4-469B-AA5F-A4CB13F44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PREDATION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6C32A-762B-40E9-9302-92CD36BB8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sz="2400" i="0" dirty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Predation</a:t>
            </a:r>
            <a:r>
              <a:rPr lang="en-US" sz="240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is a biological interaction where one organism, the predator, kills and eats another organism, its prey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. </a:t>
            </a:r>
          </a:p>
          <a:p>
            <a:endParaRPr lang="en-IN" dirty="0"/>
          </a:p>
        </p:txBody>
      </p:sp>
      <p:pic>
        <p:nvPicPr>
          <p:cNvPr id="7172" name="Picture 4" descr="Predation - The Definitive Guide | Biology Dictionary">
            <a:extLst>
              <a:ext uri="{FF2B5EF4-FFF2-40B4-BE49-F238E27FC236}">
                <a16:creationId xmlns:a16="http://schemas.microsoft.com/office/drawing/2014/main" id="{88090617-720B-4C42-9303-FDB7DEC24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2672080"/>
            <a:ext cx="6360160" cy="36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AA58798B-0DC4-4D4B-B816-1284C6113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6678" y="5638800"/>
            <a:ext cx="2449530" cy="10079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0593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B52A8-F939-49E1-BBB2-9E88F8C80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FLORA AND FAUNA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40C50-2725-4750-B15A-E7D7AC36D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 word "flora" refers to the plants occurring within a given region as well as to the publication of scientific descriptions of those plants.</a:t>
            </a:r>
          </a:p>
          <a:p>
            <a:r>
              <a:rPr lang="en-US" sz="240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Animals, especially the animals in a particular area, can be referred to as fauna 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. </a:t>
            </a:r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15688FB-094F-4145-97D1-447748E91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8290" y="5750560"/>
            <a:ext cx="2177918" cy="8961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5993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D1F4D-8C83-49CB-AB39-81D2651CA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TROPICAL RAIN FOREST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9B1F3-8727-4335-B8E9-59965FC0B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Flora-evergreen trees, bamboos, ferns, shrubs.</a:t>
            </a:r>
          </a:p>
          <a:p>
            <a:r>
              <a:rPr lang="en-US" dirty="0"/>
              <a:t>Fauna- jungle cats, leopards, monkeys, flying squirrels , snakes, </a:t>
            </a:r>
            <a:r>
              <a:rPr lang="en-US" dirty="0" err="1"/>
              <a:t>centipeds</a:t>
            </a:r>
            <a:r>
              <a:rPr lang="en-US" dirty="0"/>
              <a:t>, millipedes, many insects, snails etc.</a:t>
            </a:r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E2B0A41B-5745-4954-BEDF-CE2580CF5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37040" y="5577228"/>
            <a:ext cx="2599168" cy="10694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07742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00C67-AE45-48F0-9984-5B258B0AF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TEMPORATE DECIDUOUS FOREST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79E4C-8BB1-416C-B7B9-BA5A71AFC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Flora- teak, sandalwood ,</a:t>
            </a:r>
            <a:r>
              <a:rPr lang="en-US" dirty="0" err="1"/>
              <a:t>sal</a:t>
            </a:r>
            <a:endParaRPr lang="en-US" dirty="0"/>
          </a:p>
          <a:p>
            <a:r>
              <a:rPr lang="en-US" dirty="0"/>
              <a:t>Fauna-moths, beetles, deer, </a:t>
            </a:r>
            <a:r>
              <a:rPr lang="en-US" dirty="0" err="1"/>
              <a:t>wolves,foxes</a:t>
            </a:r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915315B6-532E-430A-BF2D-B1F707B14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74480" y="5510340"/>
            <a:ext cx="2761728" cy="11363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57144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FD3F8-3185-46F2-BE90-8A1439DD7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CONIFEROUS FORESTS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B1184-5E3B-4461-A5E7-4DA209484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Flora-fir and pine trees</a:t>
            </a:r>
          </a:p>
          <a:p>
            <a:r>
              <a:rPr lang="en-US" dirty="0"/>
              <a:t>Fauna-</a:t>
            </a:r>
            <a:r>
              <a:rPr lang="en-US" dirty="0" err="1"/>
              <a:t>squirrel,deer,goat,wolves</a:t>
            </a:r>
            <a:r>
              <a:rPr lang="en-US" dirty="0"/>
              <a:t>, robin ,sparrow</a:t>
            </a:r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EB5CE308-F414-4C1C-9A35-767B4746F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64320" y="5506159"/>
            <a:ext cx="2771888" cy="11405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5722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31724-4865-42B3-911A-8C516135E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GIR FORESTS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74397-046F-4CDE-B2CB-835DA73E2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Flora-</a:t>
            </a:r>
            <a:r>
              <a:rPr lang="en-US" dirty="0" err="1"/>
              <a:t>peepal</a:t>
            </a:r>
            <a:r>
              <a:rPr lang="en-US" dirty="0"/>
              <a:t>, </a:t>
            </a:r>
            <a:r>
              <a:rPr lang="en-US" dirty="0" err="1"/>
              <a:t>acacia,neem</a:t>
            </a:r>
            <a:endParaRPr lang="en-US" dirty="0"/>
          </a:p>
          <a:p>
            <a:r>
              <a:rPr lang="en-US" dirty="0"/>
              <a:t>Fauna- crows , kites, cat, rat ,</a:t>
            </a:r>
            <a:r>
              <a:rPr lang="en-US" dirty="0" err="1"/>
              <a:t>dog,vultures</a:t>
            </a:r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05EF2843-3B0F-4359-BF4B-A0BC496B4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74480" y="5510340"/>
            <a:ext cx="2761728" cy="11363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6409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2FC6F-A781-4A49-BA59-2F49E7FA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JIM CORBETT NATIONAL PARK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90249-2CDB-4D1B-A1FD-B27CE1D43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Flora- pine </a:t>
            </a:r>
          </a:p>
          <a:p>
            <a:r>
              <a:rPr lang="en-US" dirty="0"/>
              <a:t>Fauna- tiger </a:t>
            </a:r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BA927E42-18B5-420A-B8F8-49229F224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08906" y="5730240"/>
            <a:ext cx="2227302" cy="9164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025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92360-EBC6-48C5-A827-2E097D360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JALADPARA SANCTUARY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AFBDF-E746-499D-820C-01C2E47F4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Flora-banyan trees</a:t>
            </a:r>
          </a:p>
          <a:p>
            <a:r>
              <a:rPr lang="en-US" dirty="0"/>
              <a:t>Fauna- rhinoceros.</a:t>
            </a:r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765CC51-D617-4B6D-8D45-E029F6BF7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04400" y="5769533"/>
            <a:ext cx="2131808" cy="8771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565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DD04D-00B1-4AA5-BA9E-45AD0AF9D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RISKS TO ECOSYSTEM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8CA11-98BF-45E3-9632-716651677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burning of fossil fuels.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deforestation.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hunting of </a:t>
            </a:r>
            <a:r>
              <a:rPr lang="en-US" sz="24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animals,poaching,etc</a:t>
            </a:r>
            <a:r>
              <a:rPr lang="en-US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wastage of water.</a:t>
            </a:r>
          </a:p>
          <a:p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42F4906D-91A7-43F0-9DF4-808971D01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38080" y="5865685"/>
            <a:ext cx="1898128" cy="7810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94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6270C-3379-474C-8B54-7B2DE803A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ECOSYSTEM CONSERVATION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559B4-15D5-4EC4-9270-2FFDD22BA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84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sz="2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) Forest should be reserved and more and trees should be planted across the region especially in those areas where deforestation takes place. </a:t>
            </a:r>
          </a:p>
          <a:p>
            <a:r>
              <a:rPr lang="en-US" sz="2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(ii) Wildlife must be protected by enacting laws and creating awareness among people. </a:t>
            </a:r>
          </a:p>
          <a:p>
            <a:r>
              <a:rPr lang="en-US" sz="2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(iii) Starting various projects to save endangered species of plants and wildlife</a:t>
            </a:r>
            <a:endParaRPr lang="en-IN" sz="2000" dirty="0"/>
          </a:p>
        </p:txBody>
      </p:sp>
      <p:pic>
        <p:nvPicPr>
          <p:cNvPr id="1028" name="Picture 4" descr="42,651,751 Environment Stock Photos, Pictures &amp;amp; Royalty-Free Images - iStock">
            <a:extLst>
              <a:ext uri="{FF2B5EF4-FFF2-40B4-BE49-F238E27FC236}">
                <a16:creationId xmlns:a16="http://schemas.microsoft.com/office/drawing/2014/main" id="{AF7C86E9-14A7-4114-8F74-6E6F6F9CF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040" y="3180080"/>
            <a:ext cx="5476239" cy="322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A8A15FF8-A96B-432D-B23E-416583894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58960" y="5627395"/>
            <a:ext cx="2477248" cy="10193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05668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3DD02-6E3C-4D9B-81C6-7098B0B6F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FOOD CHAINS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C4D0E-473D-4923-9447-44382569A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7785"/>
            <a:ext cx="10515600" cy="4351338"/>
          </a:xfrm>
        </p:spPr>
        <p:txBody>
          <a:bodyPr/>
          <a:lstStyle/>
          <a:p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The sequence of transfers of matter and energy in the form of food from organism to organism.</a:t>
            </a:r>
            <a:endParaRPr lang="en-IN" dirty="0"/>
          </a:p>
        </p:txBody>
      </p:sp>
      <p:pic>
        <p:nvPicPr>
          <p:cNvPr id="1030" name="Picture 6" descr="Lesson Worksheet:Food Chains and Food Webs | Nagwa">
            <a:extLst>
              <a:ext uri="{FF2B5EF4-FFF2-40B4-BE49-F238E27FC236}">
                <a16:creationId xmlns:a16="http://schemas.microsoft.com/office/drawing/2014/main" id="{7BD90810-FC38-41BC-90D4-CEFB7D899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0454"/>
            <a:ext cx="6507480" cy="2963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1FC11F9C-8B6D-4808-8AD3-61997644F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46160" y="5292952"/>
            <a:ext cx="3290048" cy="13537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2740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1268" y="4821864"/>
            <a:ext cx="4434940" cy="18248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3765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37D24-ACD1-45BA-AEEE-2FB2A1358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FOOD WEBS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8B0E8-41E1-4021-8781-7B6DD5A86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65225"/>
            <a:ext cx="10515600" cy="4351338"/>
          </a:xfrm>
        </p:spPr>
        <p:txBody>
          <a:bodyPr/>
          <a:lstStyle/>
          <a:p>
            <a:r>
              <a:rPr lang="en-US" sz="2400" dirty="0">
                <a:solidFill>
                  <a:srgbClr val="4D5156"/>
                </a:solidFill>
                <a:latin typeface="arial" panose="020B0604020202020204" pitchFamily="34" charset="0"/>
              </a:rPr>
              <a:t>A </a:t>
            </a:r>
            <a:r>
              <a:rPr lang="en-US" sz="2400" i="0" dirty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food chain</a:t>
            </a:r>
            <a:r>
              <a:rPr lang="en-US" sz="240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is a series of organisms that eat one another so that energy and nutrients flow from one to the next</a:t>
            </a:r>
            <a:r>
              <a:rPr lang="en-US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.</a:t>
            </a:r>
            <a:endParaRPr lang="en-IN" dirty="0"/>
          </a:p>
        </p:txBody>
      </p:sp>
      <p:pic>
        <p:nvPicPr>
          <p:cNvPr id="2052" name="Picture 4" descr="Food Web Images, Stock Photos &amp;amp; Vectors | Shutterstock">
            <a:extLst>
              <a:ext uri="{FF2B5EF4-FFF2-40B4-BE49-F238E27FC236}">
                <a16:creationId xmlns:a16="http://schemas.microsoft.com/office/drawing/2014/main" id="{CA6A33B9-37E6-41FF-8376-5AB920566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2537"/>
            <a:ext cx="6751320" cy="380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1A7A0EE1-1052-4975-9969-5F7CA5BF5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72880" y="5468535"/>
            <a:ext cx="2863328" cy="11781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298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4BF00-0E9A-4DE1-B0FC-726FE3AD4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ADVANTAGES OF FOOD WEBS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E667A-15CD-42D0-80E8-3AB16D0DC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Permit alternative foods.</a:t>
            </a:r>
          </a:p>
          <a:p>
            <a:r>
              <a:rPr lang="en-US" dirty="0"/>
              <a:t>Ensures a better chance of survival of an organism</a:t>
            </a:r>
          </a:p>
          <a:p>
            <a:r>
              <a:rPr lang="en-US" dirty="0"/>
              <a:t>Provides more stability to an ecosystem than a food chain.</a:t>
            </a:r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07AD674-5C44-4968-AA2E-DEEDD2360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30080" y="5656658"/>
            <a:ext cx="2406128" cy="990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21686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8A04D-B627-4EC3-ADA3-59483C91C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FOOD PYRAMIDS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15FB7-BDBE-4D5D-8E7C-F35B65605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280" y="2010728"/>
            <a:ext cx="10515600" cy="4351338"/>
          </a:xfrm>
        </p:spPr>
        <p:txBody>
          <a:bodyPr/>
          <a:lstStyle/>
          <a:p>
            <a:r>
              <a:rPr lang="en-US" sz="2000" b="0" i="0" dirty="0">
                <a:solidFill>
                  <a:srgbClr val="333333"/>
                </a:solidFill>
                <a:effectLst/>
                <a:latin typeface="Nunito Sans"/>
              </a:rPr>
              <a:t>More commonly known as an energy pyramid, a food pyramid takes the food chain but uses it to show how energy moves through a community</a:t>
            </a:r>
            <a:r>
              <a:rPr lang="en-US" b="0" i="0" dirty="0">
                <a:solidFill>
                  <a:srgbClr val="333333"/>
                </a:solidFill>
                <a:effectLst/>
                <a:latin typeface="Nunito Sans"/>
              </a:rPr>
              <a:t>.</a:t>
            </a:r>
            <a:endParaRPr lang="en-IN" dirty="0"/>
          </a:p>
        </p:txBody>
      </p:sp>
      <p:pic>
        <p:nvPicPr>
          <p:cNvPr id="3074" name="Picture 2" descr="Marine Food Pyramid | National Geographic Society">
            <a:extLst>
              <a:ext uri="{FF2B5EF4-FFF2-40B4-BE49-F238E27FC236}">
                <a16:creationId xmlns:a16="http://schemas.microsoft.com/office/drawing/2014/main" id="{5B8A384F-56D6-4965-A797-EE4DF7B7E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" y="3025458"/>
            <a:ext cx="5435599" cy="3656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9CFBF3F9-A6D2-471F-A475-038B2C482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21520" y="5694283"/>
            <a:ext cx="2314688" cy="9524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1032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9DB3E-BF02-4D65-8A36-A37862066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23E3F-4340-4DDB-8D87-630C40332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>
                <a:hlinkClick r:id="rId2"/>
              </a:rPr>
              <a:t>https://www.youtube.com/watch?v=rC8TwL49RFA</a:t>
            </a:r>
            <a:r>
              <a:rPr lang="en-IN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1120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99929-32D8-4489-8214-FBFA8494F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PYRAMID OF NUMBERS AND PYRAMID OF BIOMASS.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what is pyramid of numbers e - Biology - TopperLearning.com | sob9ym7ff">
            <a:extLst>
              <a:ext uri="{FF2B5EF4-FFF2-40B4-BE49-F238E27FC236}">
                <a16:creationId xmlns:a16="http://schemas.microsoft.com/office/drawing/2014/main" id="{16675A4B-58A7-44D8-980A-54215C2FB2C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1690688"/>
            <a:ext cx="4216400" cy="3927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yramid of Biomass - Key Stage Wiki">
            <a:extLst>
              <a:ext uri="{FF2B5EF4-FFF2-40B4-BE49-F238E27FC236}">
                <a16:creationId xmlns:a16="http://schemas.microsoft.com/office/drawing/2014/main" id="{E36D26EB-44C5-4F85-81B2-649B7F5EA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513840"/>
            <a:ext cx="4490720" cy="373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5CB2657E-37F6-4F84-822E-350F36BE0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39200" y="5372382"/>
            <a:ext cx="3097008" cy="1274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4032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44EE0-B977-4077-9061-8C40C2CCD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SYMBIOSIS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F21A5-CE96-40B1-918C-61A20FAE1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080" y="1459865"/>
            <a:ext cx="10515600" cy="4351338"/>
          </a:xfrm>
        </p:spPr>
        <p:txBody>
          <a:bodyPr>
            <a:normAutofit/>
          </a:bodyPr>
          <a:lstStyle/>
          <a:p>
            <a:r>
              <a:rPr lang="en-US" sz="2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Symbiosis is the combination of two Greek words '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Sym</a:t>
            </a:r>
            <a:r>
              <a:rPr lang="en-US" sz="2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' means 'with' and '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biosis</a:t>
            </a:r>
            <a:r>
              <a:rPr lang="en-US" sz="2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' means 'living', which means living together. In symbiosis or mutualism two different types of organisms live and work together for their mutual benefit from each other.</a:t>
            </a:r>
            <a:endParaRPr lang="en-IN" sz="2000" dirty="0"/>
          </a:p>
        </p:txBody>
      </p:sp>
      <p:pic>
        <p:nvPicPr>
          <p:cNvPr id="5122" name="Picture 2" descr="Lichen takes more than two to tango | Science in the Classroom">
            <a:extLst>
              <a:ext uri="{FF2B5EF4-FFF2-40B4-BE49-F238E27FC236}">
                <a16:creationId xmlns:a16="http://schemas.microsoft.com/office/drawing/2014/main" id="{7920490B-BD6D-4FFE-BC76-08764C6B9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384" y="2785428"/>
            <a:ext cx="5814695" cy="302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E2150E94-3DE3-451D-8A33-F4E46C5BE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240" y="5556326"/>
            <a:ext cx="2649968" cy="10903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23421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5E491-7817-482D-8FFB-C31412B92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PARASITISM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FC1F1-52F8-4E7C-8C58-D23A7AF1D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120" y="1480185"/>
            <a:ext cx="10515600" cy="4351338"/>
          </a:xfrm>
        </p:spPr>
        <p:txBody>
          <a:bodyPr>
            <a:normAutofit/>
          </a:bodyPr>
          <a:lstStyle/>
          <a:p>
            <a:pPr algn="l"/>
            <a:r>
              <a:rPr lang="en-US" sz="2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Parasitism, relationship between two species of plants or animals in which one benefits at the expense of the other, sometimes without killing the host organism.</a:t>
            </a:r>
          </a:p>
          <a:p>
            <a:br>
              <a:rPr lang="en-US" sz="2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endParaRPr lang="en-IN" sz="2000" dirty="0"/>
          </a:p>
        </p:txBody>
      </p:sp>
      <p:pic>
        <p:nvPicPr>
          <p:cNvPr id="6150" name="Picture 6" descr="Parasitism - Wikipedia">
            <a:extLst>
              <a:ext uri="{FF2B5EF4-FFF2-40B4-BE49-F238E27FC236}">
                <a16:creationId xmlns:a16="http://schemas.microsoft.com/office/drawing/2014/main" id="{7486CE6B-A496-4D7E-82B3-5AB5834FC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" y="2459354"/>
            <a:ext cx="3034030" cy="315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Learn Parasitism in 3 minutes.">
            <a:extLst>
              <a:ext uri="{FF2B5EF4-FFF2-40B4-BE49-F238E27FC236}">
                <a16:creationId xmlns:a16="http://schemas.microsoft.com/office/drawing/2014/main" id="{2566D582-DF82-4979-B7D1-3D3DF44755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3920" y="2114868"/>
            <a:ext cx="4006215" cy="3716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C0C23420-77A4-4B9D-9F0E-85526F244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43440" y="5744450"/>
            <a:ext cx="2192768" cy="9022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0731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473</Words>
  <Application>Microsoft Office PowerPoint</Application>
  <PresentationFormat>Widescreen</PresentationFormat>
  <Paragraphs>58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</vt:lpstr>
      <vt:lpstr>Calibri</vt:lpstr>
      <vt:lpstr>Calibri Light</vt:lpstr>
      <vt:lpstr>Nunito Sans</vt:lpstr>
      <vt:lpstr>Office Theme</vt:lpstr>
      <vt:lpstr>PowerPoint Presentation</vt:lpstr>
      <vt:lpstr>FOOD CHAINS</vt:lpstr>
      <vt:lpstr>FOOD WEBS</vt:lpstr>
      <vt:lpstr>ADVANTAGES OF FOOD WEBS</vt:lpstr>
      <vt:lpstr>FOOD PYRAMIDS</vt:lpstr>
      <vt:lpstr>PowerPoint Presentation</vt:lpstr>
      <vt:lpstr>PYRAMID OF NUMBERS AND PYRAMID OF BIOMASS.</vt:lpstr>
      <vt:lpstr>SYMBIOSIS</vt:lpstr>
      <vt:lpstr>PARASITISM</vt:lpstr>
      <vt:lpstr>PREDATION</vt:lpstr>
      <vt:lpstr>FLORA AND FAUNA</vt:lpstr>
      <vt:lpstr>TROPICAL RAIN FOREST</vt:lpstr>
      <vt:lpstr>TEMPORATE DECIDUOUS FOREST</vt:lpstr>
      <vt:lpstr>CONIFEROUS FORESTS</vt:lpstr>
      <vt:lpstr>GIR FORESTS</vt:lpstr>
      <vt:lpstr>JIM CORBETT NATIONAL PARK</vt:lpstr>
      <vt:lpstr>JALADPARA SANCTUARY</vt:lpstr>
      <vt:lpstr>RISKS TO ECOSYSTEM</vt:lpstr>
      <vt:lpstr>ECOSYSTEM CONSERVATION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24</cp:revision>
  <dcterms:created xsi:type="dcterms:W3CDTF">2021-03-24T09:08:27Z</dcterms:created>
  <dcterms:modified xsi:type="dcterms:W3CDTF">2021-06-20T11:10:50Z</dcterms:modified>
</cp:coreProperties>
</file>