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64" r:id="rId3"/>
    <p:sldId id="365" r:id="rId4"/>
    <p:sldId id="366" r:id="rId5"/>
    <p:sldId id="369" r:id="rId6"/>
    <p:sldId id="367" r:id="rId7"/>
    <p:sldId id="368" r:id="rId8"/>
    <p:sldId id="3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B94D-785D-46CD-9A7C-F4B14F9B6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1C27D-C1FE-45EE-BF3D-ED8BBC198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B715C-DC3C-4B32-8D96-14492056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5E85F-059E-4E4D-B7B2-84A462E6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8E578-242B-4097-BECB-6597EABE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7F78-8E3E-4255-8339-A635AE62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DEC17-D418-4E4B-A44A-E06127334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CC92-02C6-40CE-98AD-BAE934D7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98224-4638-4F76-AE74-2051767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F6E90-D81B-46B3-8685-FF7F6524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51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B84D4-CC48-4E56-89CF-6B453231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F9DCBD-D0E5-40DE-AA66-5791925B2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DF5E8-8B3A-4757-B349-621DAE67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63B77-9CD1-41E9-9593-5EF781F4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2B339-5D6C-4BBB-950C-00ED1AE8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354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DB94-B13F-45ED-9AD6-7A3E6731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BE290-F09B-4583-B3F2-93BAE04D7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66CFE-1F71-4744-A86A-A68EF6AC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6FEF5-C609-4F6F-BE3C-AF88E621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AC737-E0EA-486B-BD43-3BF91711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465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5BCF-E32A-4809-B93A-945F7AB0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FBD4C-CBDA-4D1B-B01C-289AE3334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F15E1-F6D8-412D-8AED-2D4ADDF8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F7DAA-3A71-4372-B11C-62F36564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53DF9-DE85-45E8-839E-B3A5AB63D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6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976B-2D87-4EF0-A020-76E7E644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946C0-5C26-4010-B8BD-4C516201D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74734-2EC6-4EFE-8EE3-20F7D9EF3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DF1F9-0620-4BAD-9ED3-7FCADC062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19AE3-F26A-4715-A4CF-BD084F0A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5A178-0A78-4815-8AB9-41B6BB0C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999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E71-A60E-4DEC-BF37-32399FA48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9F1A6-163A-41CF-9427-F16BE0D74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E2F7C-23DC-4A31-AC9E-503E25303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CB8A4-BC3C-4A66-B975-F1F9CB493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DB1CB-10E1-411B-99AA-26386AEF0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2F282-2932-44FF-A663-D654998AD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D0F7E8-010B-4D92-91A5-2F6DC0FF6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021DB4-FD73-478D-9AAD-4A2BB182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42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F4D1-5209-431A-9E5F-D4E4089DA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0CB57-7CB5-4D06-AC86-E62651E1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B61AF-87D1-4E32-B4EF-B8DE25A1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1752A-6D99-4E7E-8A25-5CF8A289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108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E12B09-79D4-4751-B2D4-198107F5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36A02F-D5A6-4731-B1CA-C78FAEC0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5AD50-16F5-42F1-B872-5037F6EE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823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20C8-0A00-4390-82C9-65B287F40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E8834-9F8C-44C3-BB4E-97601E05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036A1-FD7F-4481-9D87-75D2751EA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DBCBA-3228-4383-B63C-FDC969DE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8FC6C-183B-4055-94AC-7F818AF96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5CB22-A564-4575-8777-A2E47BFA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2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0EEDF-1039-4F2D-BC71-788075FC9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271E2-53FA-44E1-A7B6-B4D93FD9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B206D-31DF-46C4-8A29-90D519BB8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E7855-407A-4CCF-8CCD-833D2A971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418A5-F1C6-4027-8D08-E80F7D31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D34B6-D9E8-47F1-BF39-730EF03A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49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DE42D-4987-42D2-B1A9-823E397A0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ECCF-87C5-4DFF-AB63-12F55DF2F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EA44F-0A8D-4C2E-9BDB-73896D99F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F92B-A326-47AA-B5C5-986D36EA9A37}" type="datetimeFigureOut">
              <a:rPr lang="en-IN" smtClean="0"/>
              <a:t>29-08-2021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ECAAA-74EE-4BA1-93CE-8D0CD88A7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5D7D6-B642-47FF-8758-6126EDFDE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194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g68QzDBZmj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30D8EDB-88DF-4121-AB4A-050E6E739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228599"/>
            <a:ext cx="4434940" cy="182484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CHAPTER:6</a:t>
            </a:r>
          </a:p>
          <a:p>
            <a:r>
              <a:rPr lang="en-US" dirty="0"/>
              <a:t>CHAPTER NAME: THE CIRCULATORY SYSTEM.</a:t>
            </a:r>
          </a:p>
          <a:p>
            <a:r>
              <a:rPr lang="en-US"/>
              <a:t>PERIOD-3</a:t>
            </a:r>
            <a:endParaRPr lang="en-US" dirty="0"/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75EC-DC90-4DCD-BF99-BFEF49FE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Blood vessels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Ultrastructure of Blood Vessels - Arteries - Veins - TeachMeAnatomy">
            <a:extLst>
              <a:ext uri="{FF2B5EF4-FFF2-40B4-BE49-F238E27FC236}">
                <a16:creationId xmlns:a16="http://schemas.microsoft.com/office/drawing/2014/main" id="{35D0335C-3BEA-42FA-93DE-D95660B708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560" y="1574800"/>
            <a:ext cx="5598160" cy="349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D9EF50A-94C7-4CF1-A1FE-CF0C3122C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484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79D67-1C52-4381-8ED6-074177B4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arteries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2052" name="Picture 4" descr="IGCSE BIOLOGY: 2.65 describe the structure of arteries, veins and  capillaries and understand their roles">
            <a:extLst>
              <a:ext uri="{FF2B5EF4-FFF2-40B4-BE49-F238E27FC236}">
                <a16:creationId xmlns:a16="http://schemas.microsoft.com/office/drawing/2014/main" id="{794015B3-6C08-43D1-908F-F7200102A9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81" y="1690688"/>
            <a:ext cx="6089332" cy="312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E96AED83-414B-448C-AEE8-D27362F2D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645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25A8-3D8D-4886-A380-AF25244A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veins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What is the difference between an artery and a vein?">
            <a:extLst>
              <a:ext uri="{FF2B5EF4-FFF2-40B4-BE49-F238E27FC236}">
                <a16:creationId xmlns:a16="http://schemas.microsoft.com/office/drawing/2014/main" id="{D76B811E-992C-424C-B3CC-8F45FE5850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178" y="1452880"/>
            <a:ext cx="7029084" cy="458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1AB41906-FE79-4B1A-95FD-FAAFB3295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8332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DB0D0-2AFC-44AA-80AF-E0DB0EFD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56C8E-48BA-421F-B5BE-125EE950C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https://www.youtube.com/watch?v=g68QzDBZmjE</a:t>
            </a:r>
            <a:r>
              <a:rPr lang="en-IN" dirty="0"/>
              <a:t> </a:t>
            </a: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2EC99E7D-9A6B-4FED-AF21-F0FC6FDF1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8416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48C6-6C11-4DED-BF22-CD7B8DB0C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capillaries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EXERCISE BLOOD FLOW REGULATION IN HEALTH &amp;amp; DISEASE — Joseph C Watso">
            <a:extLst>
              <a:ext uri="{FF2B5EF4-FFF2-40B4-BE49-F238E27FC236}">
                <a16:creationId xmlns:a16="http://schemas.microsoft.com/office/drawing/2014/main" id="{17F609BD-DB3F-491B-AC32-A966C298E7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080" y="1564640"/>
            <a:ext cx="5648959" cy="433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BD7FCCA4-0C13-4EF5-894B-E1E7EAB05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767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atomy and Circulation of the Heart">
            <a:extLst>
              <a:ext uri="{FF2B5EF4-FFF2-40B4-BE49-F238E27FC236}">
                <a16:creationId xmlns:a16="http://schemas.microsoft.com/office/drawing/2014/main" id="{D5CCD961-5AE8-43EE-BDF0-7F65E376D3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3040"/>
            <a:ext cx="8214360" cy="6075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695D9B80-528E-4173-AA69-2EE46E545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5090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013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41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Blood vessels</vt:lpstr>
      <vt:lpstr>arteries</vt:lpstr>
      <vt:lpstr>veins</vt:lpstr>
      <vt:lpstr>PowerPoint Presentation</vt:lpstr>
      <vt:lpstr>capillaries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34</cp:revision>
  <dcterms:created xsi:type="dcterms:W3CDTF">2021-03-24T08:25:01Z</dcterms:created>
  <dcterms:modified xsi:type="dcterms:W3CDTF">2021-08-29T06:46:33Z</dcterms:modified>
</cp:coreProperties>
</file>