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4" r:id="rId2"/>
    <p:sldId id="257" r:id="rId3"/>
    <p:sldId id="258" r:id="rId4"/>
    <p:sldId id="259" r:id="rId5"/>
    <p:sldId id="357" r:id="rId6"/>
    <p:sldId id="260" r:id="rId7"/>
    <p:sldId id="261" r:id="rId8"/>
    <p:sldId id="262" r:id="rId9"/>
    <p:sldId id="358" r:id="rId10"/>
    <p:sldId id="35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B4407-CA56-434C-AC25-1986939E82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5E006D-C5F5-4ED0-8342-D63DA05546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00D254-CA1B-41C8-A132-349C76FCD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5FCCA-F49F-4B00-83EA-2B1449B73672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7915A7-48D6-4D6C-AE4F-039F80CDA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BDEE79-732E-4E82-8EB7-7C2EF7D39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494D4-EE00-47CA-824C-9456D18001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54837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9CEB5-15A5-4DAD-9679-72D095491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9F3FA8-FE6B-4A9D-A5C9-9000F6D09D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018112-BE49-420F-96B7-B77718528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5FCCA-F49F-4B00-83EA-2B1449B73672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AB4580-0685-40AE-AB4F-49D38566F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E85259-1F60-42C2-A38A-9620EF94C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494D4-EE00-47CA-824C-9456D18001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55484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0F469E-AE3F-4041-B8DC-6583EADFC1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0BB41C-A54C-4202-8258-322836D6F1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D31E71-4E94-45A9-B9F7-D94EFBFFD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5FCCA-F49F-4B00-83EA-2B1449B73672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8BAEBE-59F1-47FD-BE28-6C44CE53A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F444D8-3370-42D7-BE09-FAB8D40E3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494D4-EE00-47CA-824C-9456D18001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37850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45BE2-0A3A-4FF7-8895-2078A247D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5B8721-3A43-40FC-B8E2-71D630CED6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7F703F-A106-402F-B5B0-FCC88F96A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5FCCA-F49F-4B00-83EA-2B1449B73672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6F8D75-ABF0-47F8-9A59-702E8BBF6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199160-0C92-4474-BB62-02024854B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494D4-EE00-47CA-824C-9456D18001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38510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46BA8-6EFC-4821-8C79-E171318E0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F9D820-5CB2-489F-B000-E15FF2DF85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73B75B-4230-42AA-9A6B-DF54F61D8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5FCCA-F49F-4B00-83EA-2B1449B73672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C33837-7822-41ED-9835-865F1C3E8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00FCB5-7446-41E5-8BF5-F221BBFC1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494D4-EE00-47CA-824C-9456D18001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92018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B7318-8164-460D-BEA9-0721CA40D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D7ED57-2346-4A6B-9FF3-A572D91731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9804BB-51DC-40A0-A2A7-18392802B9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C2E2B1-824B-48D2-B922-CAE5D0E71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5FCCA-F49F-4B00-83EA-2B1449B73672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1C24B2-D755-4153-A4B7-A2B47C549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DF38E0-B358-4789-B947-36E21557F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494D4-EE00-47CA-824C-9456D18001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31099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B41F1-3EDE-4776-872F-E1D41C9B1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37C08B-9A65-41FA-AB93-CB610C15B2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DEEE2A-0E8A-40EE-AB37-BC20B012C5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DC69EF-16F1-469D-88FE-84E73141CE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3930F3-92F2-45FF-8D98-07152E2506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3F37CD-95ED-44D4-84B9-3BD116F50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5FCCA-F49F-4B00-83EA-2B1449B73672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6A43A9-E0E7-441B-A8D9-8D211A101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6FBFDE-D2BB-44B2-BD88-7BBC6DCE5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494D4-EE00-47CA-824C-9456D18001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7552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66FD7-6FF8-4CA3-B2E0-84FE13A59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4CCC1A-C90D-44E4-99BA-BFBF4A1FF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5FCCA-F49F-4B00-83EA-2B1449B73672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2CA8BA-7888-4ADC-BFFD-075135765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BE61BE-BD2C-4F3E-BA43-C82865DB1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494D4-EE00-47CA-824C-9456D18001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71269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3A853C-CB3E-44CF-8410-5693A8CF5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5FCCA-F49F-4B00-83EA-2B1449B73672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E66954-5395-48BD-B0D8-FFF675B78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1EF2E9-35F5-4663-8FDD-42D157D61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494D4-EE00-47CA-824C-9456D18001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84599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7CB9-D494-4A42-B4AE-F87640B7C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CCAF0-DFA9-463D-8129-C854B0031C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D7961B-BE1C-4DAA-9131-0F709DAA00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48007F-EC41-44B6-A251-0B7838AA4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5FCCA-F49F-4B00-83EA-2B1449B73672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3117F5-1BC2-40EF-90CF-3CB24C072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838EAC-E824-4123-8314-5A9499ADF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494D4-EE00-47CA-824C-9456D18001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503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88A53-B99F-4AE7-9FF1-6F62F3532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46EF4B-0AC9-4A9D-88D7-85A6E7B738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1B924A-E929-46F2-89C0-5DD2D50FF7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8F0308-A8F5-46C9-9190-336BB972D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5FCCA-F49F-4B00-83EA-2B1449B73672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250CDE-CDE1-45C7-843F-1BDBBEBB3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F3A7F5-957D-4AAB-83F8-2F97C986D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494D4-EE00-47CA-824C-9456D18001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64080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0E0BB2-20A9-4740-A77E-93B01FFE7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BC4CDC-C8D2-4AE0-836F-DDD4CC765F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BA1102-F136-4AA9-ABA7-9D2743E30E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5FCCA-F49F-4B00-83EA-2B1449B73672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B3818A-F552-4E37-BB5C-BB626BDE04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F78DB3-8BB1-4EA2-897E-091279F9FC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494D4-EE00-47CA-824C-9456D18001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7985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0BAADA1-5BC4-49C8-8587-AE53A5AFD7B5}"/>
              </a:ext>
            </a:extLst>
          </p:cNvPr>
          <p:cNvSpPr txBox="1"/>
          <p:nvPr/>
        </p:nvSpPr>
        <p:spPr>
          <a:xfrm>
            <a:off x="3048886" y="2967335"/>
            <a:ext cx="609777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SUBJECT:BIOLOGY </a:t>
            </a:r>
          </a:p>
          <a:p>
            <a:r>
              <a:rPr lang="en-US" dirty="0"/>
              <a:t>CHAPTER:1</a:t>
            </a:r>
          </a:p>
          <a:p>
            <a:r>
              <a:rPr lang="en-US" dirty="0"/>
              <a:t>CHAPTER NAME: TRANSPORTATION IN PLANTS.</a:t>
            </a:r>
          </a:p>
          <a:p>
            <a:r>
              <a:rPr lang="en-US" dirty="0"/>
              <a:t>PERIOD-3</a:t>
            </a:r>
          </a:p>
        </p:txBody>
      </p:sp>
      <p:pic>
        <p:nvPicPr>
          <p:cNvPr id="8" name="Picture 2" descr="https://lh6.googleusercontent.com/YnAKMN6Q_N49S3m2OrAAFzj82EoqJGvBx9mjxw0X0MSFyXvzp-LTzQJPk_2uQbwFzY9FsMlCgyLHQfP7IAJJ2ixgeg0WUCatowkdw-KIFt75BUaM5nm1BLo1B9FJ-OVv1G0avlTsV59-6wLuYQ">
            <a:extLst>
              <a:ext uri="{FF2B5EF4-FFF2-40B4-BE49-F238E27FC236}">
                <a16:creationId xmlns:a16="http://schemas.microsoft.com/office/drawing/2014/main" id="{7843A3BA-330B-4B2B-9863-38FAC60989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8857" y="4997302"/>
            <a:ext cx="11974285" cy="1860698"/>
          </a:xfrm>
          <a:prstGeom prst="rect">
            <a:avLst/>
          </a:prstGeom>
          <a:noFill/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2D6CCC9-4F07-47F2-96C4-2A4B1D3E0F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9023" y="251610"/>
            <a:ext cx="1443177" cy="1053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90961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C5FF-EDAC-4A80-9FA9-593916F90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                         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                </a:t>
            </a:r>
            <a:r>
              <a:rPr lang="en-US" dirty="0">
                <a:solidFill>
                  <a:srgbClr val="FF0000"/>
                </a:solidFill>
              </a:rPr>
              <a:t>THANKING YOU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                            ODM EDUCATIONAL GROUP.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0BB1DC0-19A4-4ADD-948B-C3E43E616E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9023" y="251610"/>
            <a:ext cx="1443177" cy="1053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5088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0791F-B6DD-41C2-BCA8-5E57AD574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5636" y="500062"/>
            <a:ext cx="10515600" cy="1325563"/>
          </a:xfrm>
        </p:spPr>
        <p:txBody>
          <a:bodyPr/>
          <a:lstStyle/>
          <a:p>
            <a:r>
              <a:rPr lang="en-IN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osmosis</a:t>
            </a:r>
            <a:br>
              <a:rPr lang="en-IN" sz="4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CE2E9-098C-4CBD-AD24-EA837A4AA2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Osmosis is the movement of molecules from a region of higher concentration to a region of lower concentration across a semi-permeable membrane until an equilibrium is reached.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plant cell wall is freely permeable to substances in solution and water. Osmosis is of two types: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205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Endosmosis: 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This is the movement of water molecules enters into the cell when the cell is placed in a hypotonic solution.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205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Exosmosis: 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This is the movement of water molecules out of the cell when the cell is placed in a hypertonic solution.</a:t>
            </a:r>
            <a:r>
              <a:rPr lang="en-IN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3FE40E5-42CB-45A7-8467-13FD5C5DE2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9023" y="251610"/>
            <a:ext cx="1443177" cy="1053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2044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DB9B8-8197-4836-9FD6-22088867B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Plasmolysis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BADB4-C301-4F8D-A608-3FC3E46232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Plasmolysis is the process in which plant cell loses water when placed in a hypertonic solution. It depends upon three types of solutions: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205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Isotonic: 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This refers to two solutions with the same osmotic pressure across the semi-permeable membrane.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205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Hypotonic: 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This is the solution which has a lower osmotic pressure than another solution.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205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Hypertonic: 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This is the solution with higher osmotic pressure than another solution.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36974B2-2E70-45B4-98FA-576F3E23B0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9023" y="251610"/>
            <a:ext cx="1443177" cy="1053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3812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BC7B5-6687-4211-B247-35C89E531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Diffusion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DA2040-78D1-4044-A346-734F17F405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47625" lvl="0" indent="-342900" fontAlgn="base">
              <a:spcBef>
                <a:spcPts val="375"/>
              </a:spcBef>
              <a:spcAft>
                <a:spcPts val="3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movement of molecules from regions of higher concentration to regions of lower concentration is called diffusion.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47625" lvl="0" indent="-342900" fontAlgn="base">
              <a:spcBef>
                <a:spcPts val="375"/>
              </a:spcBef>
              <a:spcAft>
                <a:spcPts val="3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Movement by diffusion is passive.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47625" lvl="0" indent="-342900" fontAlgn="base">
              <a:spcBef>
                <a:spcPts val="375"/>
              </a:spcBef>
              <a:spcAft>
                <a:spcPts val="3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Diffusion rates are affected by the gradient of concentration, the permeability of the membrane separating them, temperature, and pressure.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F5F0F0D-324B-46FB-BC48-0D0C937991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9023" y="251610"/>
            <a:ext cx="1443177" cy="1053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3691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E8E43-E116-4A39-ACFD-7FE49BD8D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DD12C-801F-43F3-874D-1A311D5136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/>
              <a:t>https://www.youtube.com/watch?v=77F0IwkVEX8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EF0058A-BBAE-419B-8248-9FA67C492B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9023" y="251610"/>
            <a:ext cx="1443177" cy="1053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7982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B4279-EEED-4DF1-A65A-35FA5E42E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Active transport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BC2CF-46A9-4AA1-98B3-0203A16F5D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47625" lvl="0" indent="-342900" fontAlgn="base">
              <a:spcBef>
                <a:spcPts val="375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movement of molecules against a concentration gradient, from the region of lower concentration to the region of higher concentration, with the help of ATP is called active transport.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47625" lvl="0" indent="-342900" fontAlgn="base">
              <a:spcBef>
                <a:spcPts val="375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Active transport is an up-hill transport.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 fontAlgn="base">
              <a:spcAft>
                <a:spcPts val="1200"/>
              </a:spcAft>
              <a:buNone/>
            </a:pP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9A6FCDB-4267-4580-A0F6-0C419FF11A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9023" y="251610"/>
            <a:ext cx="1443177" cy="1053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6148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1ABB7-FADD-4CE3-AACB-346DE3302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Ascent of sap.</a:t>
            </a:r>
            <a:endParaRPr lang="en-IN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59B508-A3E9-47AD-B57B-414F4DE790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br>
              <a:rPr lang="en-US" sz="1800" b="1" dirty="0">
                <a:solidFill>
                  <a:srgbClr val="66666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800" dirty="0">
                <a:solidFill>
                  <a:srgbClr val="66666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Water enters a root hair → the cell content becomes dilute → cell next to the root hair cell will be more concentrated → Water enters by osmosis into this cell → Water, along with dissolved nutrients moves along from cell to cell and goes into the xylem.</a:t>
            </a:r>
            <a:br>
              <a:rPr lang="en-US" sz="1800" dirty="0">
                <a:solidFill>
                  <a:srgbClr val="66666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800" dirty="0">
                <a:solidFill>
                  <a:srgbClr val="66666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Thus root pressure is the force which pushes water into the xylem. This is also called ascent of sap.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A94E094-AE50-43CE-A6C8-308D27993D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9023" y="251610"/>
            <a:ext cx="1443177" cy="1053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8596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D7A68-C763-4336-BC85-BEF3CF56C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Root pressure.</a:t>
            </a:r>
            <a:endParaRPr lang="en-IN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964205-CBA3-4F5A-97A8-C4CE7E8324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2020"/>
              </a:lnSpc>
            </a:pPr>
            <a:r>
              <a:rPr lang="en-US" sz="1800" dirty="0">
                <a:solidFill>
                  <a:srgbClr val="80808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Root pressure refers to the osmotic pressure within the cells of a root system that causes sap to rise through a plant stem to the leaves.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D8ABBD6-B88B-4849-B19A-0985B32396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9023" y="251610"/>
            <a:ext cx="1443177" cy="1053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3764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0EAA0-E444-4A5C-8B6B-7EC59B049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Home Assignments.</a:t>
            </a:r>
            <a:endParaRPr lang="en-IN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972AC0-E2CB-47E6-8300-6E99374A2B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Exercise Question No-9 and Long</a:t>
            </a:r>
            <a:r>
              <a:rPr lang="en-US" sz="1800" spc="-225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Answer</a:t>
            </a:r>
            <a:r>
              <a:rPr lang="en-US" sz="1800" spc="-1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Question</a:t>
            </a:r>
            <a:r>
              <a:rPr lang="en-US" sz="1800" spc="-1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No-3</a:t>
            </a:r>
            <a:endParaRPr lang="en-IN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CFA0E4A-B1EB-481E-9813-37B2A57BE7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9023" y="251610"/>
            <a:ext cx="1443177" cy="1053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22380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416</Words>
  <Application>Microsoft Office PowerPoint</Application>
  <PresentationFormat>Widescreen</PresentationFormat>
  <Paragraphs>33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Wingdings</vt:lpstr>
      <vt:lpstr>Office Theme</vt:lpstr>
      <vt:lpstr>PowerPoint Presentation</vt:lpstr>
      <vt:lpstr>osmosis </vt:lpstr>
      <vt:lpstr>Plasmolysis </vt:lpstr>
      <vt:lpstr>Diffusion </vt:lpstr>
      <vt:lpstr>PowerPoint Presentation</vt:lpstr>
      <vt:lpstr>Active transport </vt:lpstr>
      <vt:lpstr>Ascent of sap.</vt:lpstr>
      <vt:lpstr>Root pressure.</vt:lpstr>
      <vt:lpstr>Home Assignments.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DEBASHISH BALA</dc:creator>
  <cp:lastModifiedBy>DEBASHISH BALA</cp:lastModifiedBy>
  <cp:revision>7</cp:revision>
  <dcterms:created xsi:type="dcterms:W3CDTF">2021-03-23T06:19:17Z</dcterms:created>
  <dcterms:modified xsi:type="dcterms:W3CDTF">2022-04-02T08:43:53Z</dcterms:modified>
</cp:coreProperties>
</file>