
<file path=[Content_Types].xml><?xml version="1.0" encoding="utf-8"?>
<Types xmlns="http://schemas.openxmlformats.org/package/2006/content-types">
  <Default Extension="gif" ContentType="image/gi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68" r:id="rId2"/>
    <p:sldId id="257" r:id="rId3"/>
    <p:sldId id="367" r:id="rId4"/>
    <p:sldId id="258" r:id="rId5"/>
    <p:sldId id="259" r:id="rId6"/>
    <p:sldId id="261" r:id="rId7"/>
    <p:sldId id="262" r:id="rId8"/>
    <p:sldId id="366" r:id="rId9"/>
    <p:sldId id="263" r:id="rId10"/>
    <p:sldId id="264" r:id="rId11"/>
    <p:sldId id="364" r:id="rId12"/>
    <p:sldId id="3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52"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10241-BC3D-4217-BA7A-DC45386886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FE48A18-3373-46F1-BAA0-6958CD872F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42E455C-CBAD-4728-AE76-EC6FD5CB14C6}"/>
              </a:ext>
            </a:extLst>
          </p:cNvPr>
          <p:cNvSpPr>
            <a:spLocks noGrp="1"/>
          </p:cNvSpPr>
          <p:nvPr>
            <p:ph type="dt" sz="half" idx="10"/>
          </p:nvPr>
        </p:nvSpPr>
        <p:spPr/>
        <p:txBody>
          <a:bodyPr/>
          <a:lstStyle/>
          <a:p>
            <a:fld id="{C1F3A502-27D9-4434-B3DA-2E1DDF23D1D4}" type="datetimeFigureOut">
              <a:rPr lang="en-IN" smtClean="0"/>
              <a:t>20-12-2021</a:t>
            </a:fld>
            <a:endParaRPr lang="en-IN"/>
          </a:p>
        </p:txBody>
      </p:sp>
      <p:sp>
        <p:nvSpPr>
          <p:cNvPr id="5" name="Footer Placeholder 4">
            <a:extLst>
              <a:ext uri="{FF2B5EF4-FFF2-40B4-BE49-F238E27FC236}">
                <a16:creationId xmlns:a16="http://schemas.microsoft.com/office/drawing/2014/main" id="{4CF93560-2F11-4AE5-837E-CCAFABB2945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46126DF-0029-44BF-9159-63DFC9BFE6FA}"/>
              </a:ext>
            </a:extLst>
          </p:cNvPr>
          <p:cNvSpPr>
            <a:spLocks noGrp="1"/>
          </p:cNvSpPr>
          <p:nvPr>
            <p:ph type="sldNum" sz="quarter" idx="12"/>
          </p:nvPr>
        </p:nvSpPr>
        <p:spPr/>
        <p:txBody>
          <a:bodyPr/>
          <a:lstStyle/>
          <a:p>
            <a:fld id="{5CCE84F9-6CCF-4254-844C-DD54B9FAB321}" type="slidenum">
              <a:rPr lang="en-IN" smtClean="0"/>
              <a:t>‹#›</a:t>
            </a:fld>
            <a:endParaRPr lang="en-IN"/>
          </a:p>
        </p:txBody>
      </p:sp>
    </p:spTree>
    <p:extLst>
      <p:ext uri="{BB962C8B-B14F-4D97-AF65-F5344CB8AC3E}">
        <p14:creationId xmlns:p14="http://schemas.microsoft.com/office/powerpoint/2010/main" val="1846735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16148-4FA4-4AB6-B92A-3EF47984EEAA}"/>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7E6127A-1E1A-429E-BBD8-4FA3B9F83B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732CEEF-454A-4F1A-B6E1-AB02CB64F7CA}"/>
              </a:ext>
            </a:extLst>
          </p:cNvPr>
          <p:cNvSpPr>
            <a:spLocks noGrp="1"/>
          </p:cNvSpPr>
          <p:nvPr>
            <p:ph type="dt" sz="half" idx="10"/>
          </p:nvPr>
        </p:nvSpPr>
        <p:spPr/>
        <p:txBody>
          <a:bodyPr/>
          <a:lstStyle/>
          <a:p>
            <a:fld id="{C1F3A502-27D9-4434-B3DA-2E1DDF23D1D4}" type="datetimeFigureOut">
              <a:rPr lang="en-IN" smtClean="0"/>
              <a:t>20-12-2021</a:t>
            </a:fld>
            <a:endParaRPr lang="en-IN"/>
          </a:p>
        </p:txBody>
      </p:sp>
      <p:sp>
        <p:nvSpPr>
          <p:cNvPr id="5" name="Footer Placeholder 4">
            <a:extLst>
              <a:ext uri="{FF2B5EF4-FFF2-40B4-BE49-F238E27FC236}">
                <a16:creationId xmlns:a16="http://schemas.microsoft.com/office/drawing/2014/main" id="{42448B35-895E-4AA0-8506-C6BC4E4707D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821171A-6320-46AB-9059-2A4E762395A5}"/>
              </a:ext>
            </a:extLst>
          </p:cNvPr>
          <p:cNvSpPr>
            <a:spLocks noGrp="1"/>
          </p:cNvSpPr>
          <p:nvPr>
            <p:ph type="sldNum" sz="quarter" idx="12"/>
          </p:nvPr>
        </p:nvSpPr>
        <p:spPr/>
        <p:txBody>
          <a:bodyPr/>
          <a:lstStyle/>
          <a:p>
            <a:fld id="{5CCE84F9-6CCF-4254-844C-DD54B9FAB321}" type="slidenum">
              <a:rPr lang="en-IN" smtClean="0"/>
              <a:t>‹#›</a:t>
            </a:fld>
            <a:endParaRPr lang="en-IN"/>
          </a:p>
        </p:txBody>
      </p:sp>
    </p:spTree>
    <p:extLst>
      <p:ext uri="{BB962C8B-B14F-4D97-AF65-F5344CB8AC3E}">
        <p14:creationId xmlns:p14="http://schemas.microsoft.com/office/powerpoint/2010/main" val="2778432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48B683-CD87-4A5F-ABEF-316EF0EB485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74B68D0-94CB-473B-895E-68DF25B292A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9D502CC-8CE3-4B2F-8C5B-1094D5A096B7}"/>
              </a:ext>
            </a:extLst>
          </p:cNvPr>
          <p:cNvSpPr>
            <a:spLocks noGrp="1"/>
          </p:cNvSpPr>
          <p:nvPr>
            <p:ph type="dt" sz="half" idx="10"/>
          </p:nvPr>
        </p:nvSpPr>
        <p:spPr/>
        <p:txBody>
          <a:bodyPr/>
          <a:lstStyle/>
          <a:p>
            <a:fld id="{C1F3A502-27D9-4434-B3DA-2E1DDF23D1D4}" type="datetimeFigureOut">
              <a:rPr lang="en-IN" smtClean="0"/>
              <a:t>20-12-2021</a:t>
            </a:fld>
            <a:endParaRPr lang="en-IN"/>
          </a:p>
        </p:txBody>
      </p:sp>
      <p:sp>
        <p:nvSpPr>
          <p:cNvPr id="5" name="Footer Placeholder 4">
            <a:extLst>
              <a:ext uri="{FF2B5EF4-FFF2-40B4-BE49-F238E27FC236}">
                <a16:creationId xmlns:a16="http://schemas.microsoft.com/office/drawing/2014/main" id="{A0F8C992-2AC5-422B-BCCA-0E28A5B44C9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A3FD3C7-0F5F-4FC2-9C0D-AAEE85FB1337}"/>
              </a:ext>
            </a:extLst>
          </p:cNvPr>
          <p:cNvSpPr>
            <a:spLocks noGrp="1"/>
          </p:cNvSpPr>
          <p:nvPr>
            <p:ph type="sldNum" sz="quarter" idx="12"/>
          </p:nvPr>
        </p:nvSpPr>
        <p:spPr/>
        <p:txBody>
          <a:bodyPr/>
          <a:lstStyle/>
          <a:p>
            <a:fld id="{5CCE84F9-6CCF-4254-844C-DD54B9FAB321}" type="slidenum">
              <a:rPr lang="en-IN" smtClean="0"/>
              <a:t>‹#›</a:t>
            </a:fld>
            <a:endParaRPr lang="en-IN"/>
          </a:p>
        </p:txBody>
      </p:sp>
    </p:spTree>
    <p:extLst>
      <p:ext uri="{BB962C8B-B14F-4D97-AF65-F5344CB8AC3E}">
        <p14:creationId xmlns:p14="http://schemas.microsoft.com/office/powerpoint/2010/main" val="3587321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92404-A9EC-4779-8ABC-98361C1623D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9D26DF2-EF2F-4861-B3D9-33D2814624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5D46B74-8E60-475D-8B98-BE00F68A6258}"/>
              </a:ext>
            </a:extLst>
          </p:cNvPr>
          <p:cNvSpPr>
            <a:spLocks noGrp="1"/>
          </p:cNvSpPr>
          <p:nvPr>
            <p:ph type="dt" sz="half" idx="10"/>
          </p:nvPr>
        </p:nvSpPr>
        <p:spPr/>
        <p:txBody>
          <a:bodyPr/>
          <a:lstStyle/>
          <a:p>
            <a:fld id="{C1F3A502-27D9-4434-B3DA-2E1DDF23D1D4}" type="datetimeFigureOut">
              <a:rPr lang="en-IN" smtClean="0"/>
              <a:t>20-12-2021</a:t>
            </a:fld>
            <a:endParaRPr lang="en-IN"/>
          </a:p>
        </p:txBody>
      </p:sp>
      <p:sp>
        <p:nvSpPr>
          <p:cNvPr id="5" name="Footer Placeholder 4">
            <a:extLst>
              <a:ext uri="{FF2B5EF4-FFF2-40B4-BE49-F238E27FC236}">
                <a16:creationId xmlns:a16="http://schemas.microsoft.com/office/drawing/2014/main" id="{499AAA3E-361A-4CB8-B860-5522C7E0D93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B4CD3D3-720D-45B4-8AB6-0F32CD82115A}"/>
              </a:ext>
            </a:extLst>
          </p:cNvPr>
          <p:cNvSpPr>
            <a:spLocks noGrp="1"/>
          </p:cNvSpPr>
          <p:nvPr>
            <p:ph type="sldNum" sz="quarter" idx="12"/>
          </p:nvPr>
        </p:nvSpPr>
        <p:spPr/>
        <p:txBody>
          <a:bodyPr/>
          <a:lstStyle/>
          <a:p>
            <a:fld id="{5CCE84F9-6CCF-4254-844C-DD54B9FAB321}" type="slidenum">
              <a:rPr lang="en-IN" smtClean="0"/>
              <a:t>‹#›</a:t>
            </a:fld>
            <a:endParaRPr lang="en-IN"/>
          </a:p>
        </p:txBody>
      </p:sp>
    </p:spTree>
    <p:extLst>
      <p:ext uri="{BB962C8B-B14F-4D97-AF65-F5344CB8AC3E}">
        <p14:creationId xmlns:p14="http://schemas.microsoft.com/office/powerpoint/2010/main" val="2592504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078B5-59D7-412C-B668-21F4BE5E95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7ED6A09D-FB4B-40E4-B5F5-E85C034B65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D3E3C6-8D74-4D01-BCC9-126E405EFBD4}"/>
              </a:ext>
            </a:extLst>
          </p:cNvPr>
          <p:cNvSpPr>
            <a:spLocks noGrp="1"/>
          </p:cNvSpPr>
          <p:nvPr>
            <p:ph type="dt" sz="half" idx="10"/>
          </p:nvPr>
        </p:nvSpPr>
        <p:spPr/>
        <p:txBody>
          <a:bodyPr/>
          <a:lstStyle/>
          <a:p>
            <a:fld id="{C1F3A502-27D9-4434-B3DA-2E1DDF23D1D4}" type="datetimeFigureOut">
              <a:rPr lang="en-IN" smtClean="0"/>
              <a:t>20-12-2021</a:t>
            </a:fld>
            <a:endParaRPr lang="en-IN"/>
          </a:p>
        </p:txBody>
      </p:sp>
      <p:sp>
        <p:nvSpPr>
          <p:cNvPr id="5" name="Footer Placeholder 4">
            <a:extLst>
              <a:ext uri="{FF2B5EF4-FFF2-40B4-BE49-F238E27FC236}">
                <a16:creationId xmlns:a16="http://schemas.microsoft.com/office/drawing/2014/main" id="{E2AA0DC8-137B-44CB-B634-A67625E7997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C70B218-AFCE-4B4F-872D-68986DE1E9F9}"/>
              </a:ext>
            </a:extLst>
          </p:cNvPr>
          <p:cNvSpPr>
            <a:spLocks noGrp="1"/>
          </p:cNvSpPr>
          <p:nvPr>
            <p:ph type="sldNum" sz="quarter" idx="12"/>
          </p:nvPr>
        </p:nvSpPr>
        <p:spPr/>
        <p:txBody>
          <a:bodyPr/>
          <a:lstStyle/>
          <a:p>
            <a:fld id="{5CCE84F9-6CCF-4254-844C-DD54B9FAB321}" type="slidenum">
              <a:rPr lang="en-IN" smtClean="0"/>
              <a:t>‹#›</a:t>
            </a:fld>
            <a:endParaRPr lang="en-IN"/>
          </a:p>
        </p:txBody>
      </p:sp>
    </p:spTree>
    <p:extLst>
      <p:ext uri="{BB962C8B-B14F-4D97-AF65-F5344CB8AC3E}">
        <p14:creationId xmlns:p14="http://schemas.microsoft.com/office/powerpoint/2010/main" val="742774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7DCD4-AC7A-4B7E-81C3-E785474F2F7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4E5991A-F3D5-4DC0-8F22-EB49A756EE4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D78D9759-43D7-40F5-8B36-D4205A98F6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427CBA7-EC49-4D3E-B329-05147D909204}"/>
              </a:ext>
            </a:extLst>
          </p:cNvPr>
          <p:cNvSpPr>
            <a:spLocks noGrp="1"/>
          </p:cNvSpPr>
          <p:nvPr>
            <p:ph type="dt" sz="half" idx="10"/>
          </p:nvPr>
        </p:nvSpPr>
        <p:spPr/>
        <p:txBody>
          <a:bodyPr/>
          <a:lstStyle/>
          <a:p>
            <a:fld id="{C1F3A502-27D9-4434-B3DA-2E1DDF23D1D4}" type="datetimeFigureOut">
              <a:rPr lang="en-IN" smtClean="0"/>
              <a:t>20-12-2021</a:t>
            </a:fld>
            <a:endParaRPr lang="en-IN"/>
          </a:p>
        </p:txBody>
      </p:sp>
      <p:sp>
        <p:nvSpPr>
          <p:cNvPr id="6" name="Footer Placeholder 5">
            <a:extLst>
              <a:ext uri="{FF2B5EF4-FFF2-40B4-BE49-F238E27FC236}">
                <a16:creationId xmlns:a16="http://schemas.microsoft.com/office/drawing/2014/main" id="{9E4AD7AA-B6B5-4A5F-9984-0CF8108C842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C39CC2E-FFC0-402A-813F-505B72E69FBB}"/>
              </a:ext>
            </a:extLst>
          </p:cNvPr>
          <p:cNvSpPr>
            <a:spLocks noGrp="1"/>
          </p:cNvSpPr>
          <p:nvPr>
            <p:ph type="sldNum" sz="quarter" idx="12"/>
          </p:nvPr>
        </p:nvSpPr>
        <p:spPr/>
        <p:txBody>
          <a:bodyPr/>
          <a:lstStyle/>
          <a:p>
            <a:fld id="{5CCE84F9-6CCF-4254-844C-DD54B9FAB321}" type="slidenum">
              <a:rPr lang="en-IN" smtClean="0"/>
              <a:t>‹#›</a:t>
            </a:fld>
            <a:endParaRPr lang="en-IN"/>
          </a:p>
        </p:txBody>
      </p:sp>
    </p:spTree>
    <p:extLst>
      <p:ext uri="{BB962C8B-B14F-4D97-AF65-F5344CB8AC3E}">
        <p14:creationId xmlns:p14="http://schemas.microsoft.com/office/powerpoint/2010/main" val="630249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0622C-82BF-46D2-81C9-DCBD26BC3E37}"/>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A8057C0-A987-4FCE-AD4B-EA9CCA2072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E5DE868-46C6-4B63-9D81-2688ADAEE3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8C2E7EEE-5231-42DD-B596-94718144DC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187D3C4-5E8F-47D2-99C0-EC88FAFBF75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DF9265F-78DA-4048-99DC-7CC514E24476}"/>
              </a:ext>
            </a:extLst>
          </p:cNvPr>
          <p:cNvSpPr>
            <a:spLocks noGrp="1"/>
          </p:cNvSpPr>
          <p:nvPr>
            <p:ph type="dt" sz="half" idx="10"/>
          </p:nvPr>
        </p:nvSpPr>
        <p:spPr/>
        <p:txBody>
          <a:bodyPr/>
          <a:lstStyle/>
          <a:p>
            <a:fld id="{C1F3A502-27D9-4434-B3DA-2E1DDF23D1D4}" type="datetimeFigureOut">
              <a:rPr lang="en-IN" smtClean="0"/>
              <a:t>20-12-2021</a:t>
            </a:fld>
            <a:endParaRPr lang="en-IN"/>
          </a:p>
        </p:txBody>
      </p:sp>
      <p:sp>
        <p:nvSpPr>
          <p:cNvPr id="8" name="Footer Placeholder 7">
            <a:extLst>
              <a:ext uri="{FF2B5EF4-FFF2-40B4-BE49-F238E27FC236}">
                <a16:creationId xmlns:a16="http://schemas.microsoft.com/office/drawing/2014/main" id="{68A1CC67-2225-4921-BC3C-F07BD5F8ECA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8E30D83D-9B64-4A64-8D15-08E20FC4F8AF}"/>
              </a:ext>
            </a:extLst>
          </p:cNvPr>
          <p:cNvSpPr>
            <a:spLocks noGrp="1"/>
          </p:cNvSpPr>
          <p:nvPr>
            <p:ph type="sldNum" sz="quarter" idx="12"/>
          </p:nvPr>
        </p:nvSpPr>
        <p:spPr/>
        <p:txBody>
          <a:bodyPr/>
          <a:lstStyle/>
          <a:p>
            <a:fld id="{5CCE84F9-6CCF-4254-844C-DD54B9FAB321}" type="slidenum">
              <a:rPr lang="en-IN" smtClean="0"/>
              <a:t>‹#›</a:t>
            </a:fld>
            <a:endParaRPr lang="en-IN"/>
          </a:p>
        </p:txBody>
      </p:sp>
    </p:spTree>
    <p:extLst>
      <p:ext uri="{BB962C8B-B14F-4D97-AF65-F5344CB8AC3E}">
        <p14:creationId xmlns:p14="http://schemas.microsoft.com/office/powerpoint/2010/main" val="3865529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69051-3003-4E88-B117-EA988529D12D}"/>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F29D036-72A8-4837-8A4E-4FBE03AAAF54}"/>
              </a:ext>
            </a:extLst>
          </p:cNvPr>
          <p:cNvSpPr>
            <a:spLocks noGrp="1"/>
          </p:cNvSpPr>
          <p:nvPr>
            <p:ph type="dt" sz="half" idx="10"/>
          </p:nvPr>
        </p:nvSpPr>
        <p:spPr/>
        <p:txBody>
          <a:bodyPr/>
          <a:lstStyle/>
          <a:p>
            <a:fld id="{C1F3A502-27D9-4434-B3DA-2E1DDF23D1D4}" type="datetimeFigureOut">
              <a:rPr lang="en-IN" smtClean="0"/>
              <a:t>20-12-2021</a:t>
            </a:fld>
            <a:endParaRPr lang="en-IN"/>
          </a:p>
        </p:txBody>
      </p:sp>
      <p:sp>
        <p:nvSpPr>
          <p:cNvPr id="4" name="Footer Placeholder 3">
            <a:extLst>
              <a:ext uri="{FF2B5EF4-FFF2-40B4-BE49-F238E27FC236}">
                <a16:creationId xmlns:a16="http://schemas.microsoft.com/office/drawing/2014/main" id="{0D3827A8-1FC4-409F-B9A5-4D46106F68F2}"/>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4DCEE5BB-8B00-4D84-B146-E196E8883BD2}"/>
              </a:ext>
            </a:extLst>
          </p:cNvPr>
          <p:cNvSpPr>
            <a:spLocks noGrp="1"/>
          </p:cNvSpPr>
          <p:nvPr>
            <p:ph type="sldNum" sz="quarter" idx="12"/>
          </p:nvPr>
        </p:nvSpPr>
        <p:spPr/>
        <p:txBody>
          <a:bodyPr/>
          <a:lstStyle/>
          <a:p>
            <a:fld id="{5CCE84F9-6CCF-4254-844C-DD54B9FAB321}" type="slidenum">
              <a:rPr lang="en-IN" smtClean="0"/>
              <a:t>‹#›</a:t>
            </a:fld>
            <a:endParaRPr lang="en-IN"/>
          </a:p>
        </p:txBody>
      </p:sp>
    </p:spTree>
    <p:extLst>
      <p:ext uri="{BB962C8B-B14F-4D97-AF65-F5344CB8AC3E}">
        <p14:creationId xmlns:p14="http://schemas.microsoft.com/office/powerpoint/2010/main" val="1548413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D59E59-DBEB-4C2E-88B1-6DCFE9B0E08F}"/>
              </a:ext>
            </a:extLst>
          </p:cNvPr>
          <p:cNvSpPr>
            <a:spLocks noGrp="1"/>
          </p:cNvSpPr>
          <p:nvPr>
            <p:ph type="dt" sz="half" idx="10"/>
          </p:nvPr>
        </p:nvSpPr>
        <p:spPr/>
        <p:txBody>
          <a:bodyPr/>
          <a:lstStyle/>
          <a:p>
            <a:fld id="{C1F3A502-27D9-4434-B3DA-2E1DDF23D1D4}" type="datetimeFigureOut">
              <a:rPr lang="en-IN" smtClean="0"/>
              <a:t>20-12-2021</a:t>
            </a:fld>
            <a:endParaRPr lang="en-IN"/>
          </a:p>
        </p:txBody>
      </p:sp>
      <p:sp>
        <p:nvSpPr>
          <p:cNvPr id="3" name="Footer Placeholder 2">
            <a:extLst>
              <a:ext uri="{FF2B5EF4-FFF2-40B4-BE49-F238E27FC236}">
                <a16:creationId xmlns:a16="http://schemas.microsoft.com/office/drawing/2014/main" id="{9F2CBA3A-4492-4061-A9A1-76E6146E1929}"/>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8B21EC5B-683D-4146-B581-2F77130A3DB5}"/>
              </a:ext>
            </a:extLst>
          </p:cNvPr>
          <p:cNvSpPr>
            <a:spLocks noGrp="1"/>
          </p:cNvSpPr>
          <p:nvPr>
            <p:ph type="sldNum" sz="quarter" idx="12"/>
          </p:nvPr>
        </p:nvSpPr>
        <p:spPr/>
        <p:txBody>
          <a:bodyPr/>
          <a:lstStyle/>
          <a:p>
            <a:fld id="{5CCE84F9-6CCF-4254-844C-DD54B9FAB321}" type="slidenum">
              <a:rPr lang="en-IN" smtClean="0"/>
              <a:t>‹#›</a:t>
            </a:fld>
            <a:endParaRPr lang="en-IN"/>
          </a:p>
        </p:txBody>
      </p:sp>
    </p:spTree>
    <p:extLst>
      <p:ext uri="{BB962C8B-B14F-4D97-AF65-F5344CB8AC3E}">
        <p14:creationId xmlns:p14="http://schemas.microsoft.com/office/powerpoint/2010/main" val="449608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3A0AC-8090-43A0-BC6F-5534AA0C4C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303F2630-F12E-4A4F-8354-345F6D7CE7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008426E0-AA35-4E30-8CD7-A4515D4631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FDA80D-2996-4502-AB90-3792763CF334}"/>
              </a:ext>
            </a:extLst>
          </p:cNvPr>
          <p:cNvSpPr>
            <a:spLocks noGrp="1"/>
          </p:cNvSpPr>
          <p:nvPr>
            <p:ph type="dt" sz="half" idx="10"/>
          </p:nvPr>
        </p:nvSpPr>
        <p:spPr/>
        <p:txBody>
          <a:bodyPr/>
          <a:lstStyle/>
          <a:p>
            <a:fld id="{C1F3A502-27D9-4434-B3DA-2E1DDF23D1D4}" type="datetimeFigureOut">
              <a:rPr lang="en-IN" smtClean="0"/>
              <a:t>20-12-2021</a:t>
            </a:fld>
            <a:endParaRPr lang="en-IN"/>
          </a:p>
        </p:txBody>
      </p:sp>
      <p:sp>
        <p:nvSpPr>
          <p:cNvPr id="6" name="Footer Placeholder 5">
            <a:extLst>
              <a:ext uri="{FF2B5EF4-FFF2-40B4-BE49-F238E27FC236}">
                <a16:creationId xmlns:a16="http://schemas.microsoft.com/office/drawing/2014/main" id="{749E2702-4BD3-415A-8ECF-790652BD308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8840707-143B-45A7-BCA1-94128A6EB2D7}"/>
              </a:ext>
            </a:extLst>
          </p:cNvPr>
          <p:cNvSpPr>
            <a:spLocks noGrp="1"/>
          </p:cNvSpPr>
          <p:nvPr>
            <p:ph type="sldNum" sz="quarter" idx="12"/>
          </p:nvPr>
        </p:nvSpPr>
        <p:spPr/>
        <p:txBody>
          <a:bodyPr/>
          <a:lstStyle/>
          <a:p>
            <a:fld id="{5CCE84F9-6CCF-4254-844C-DD54B9FAB321}" type="slidenum">
              <a:rPr lang="en-IN" smtClean="0"/>
              <a:t>‹#›</a:t>
            </a:fld>
            <a:endParaRPr lang="en-IN"/>
          </a:p>
        </p:txBody>
      </p:sp>
    </p:spTree>
    <p:extLst>
      <p:ext uri="{BB962C8B-B14F-4D97-AF65-F5344CB8AC3E}">
        <p14:creationId xmlns:p14="http://schemas.microsoft.com/office/powerpoint/2010/main" val="676509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8EDF4-6714-4410-A03A-1FFBFA87C2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C13DCF6-5811-40F6-B2D1-D7AC98D9B7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D5D6057-1BEB-478D-A8EF-04C93E59D3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7A4F07-0C39-430F-8144-2DDA812FF516}"/>
              </a:ext>
            </a:extLst>
          </p:cNvPr>
          <p:cNvSpPr>
            <a:spLocks noGrp="1"/>
          </p:cNvSpPr>
          <p:nvPr>
            <p:ph type="dt" sz="half" idx="10"/>
          </p:nvPr>
        </p:nvSpPr>
        <p:spPr/>
        <p:txBody>
          <a:bodyPr/>
          <a:lstStyle/>
          <a:p>
            <a:fld id="{C1F3A502-27D9-4434-B3DA-2E1DDF23D1D4}" type="datetimeFigureOut">
              <a:rPr lang="en-IN" smtClean="0"/>
              <a:t>20-12-2021</a:t>
            </a:fld>
            <a:endParaRPr lang="en-IN"/>
          </a:p>
        </p:txBody>
      </p:sp>
      <p:sp>
        <p:nvSpPr>
          <p:cNvPr id="6" name="Footer Placeholder 5">
            <a:extLst>
              <a:ext uri="{FF2B5EF4-FFF2-40B4-BE49-F238E27FC236}">
                <a16:creationId xmlns:a16="http://schemas.microsoft.com/office/drawing/2014/main" id="{2ABF8E53-61A3-446B-97CE-34759DE1D4B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4527124-9331-4DEB-BC1E-5217F5D4CE52}"/>
              </a:ext>
            </a:extLst>
          </p:cNvPr>
          <p:cNvSpPr>
            <a:spLocks noGrp="1"/>
          </p:cNvSpPr>
          <p:nvPr>
            <p:ph type="sldNum" sz="quarter" idx="12"/>
          </p:nvPr>
        </p:nvSpPr>
        <p:spPr/>
        <p:txBody>
          <a:bodyPr/>
          <a:lstStyle/>
          <a:p>
            <a:fld id="{5CCE84F9-6CCF-4254-844C-DD54B9FAB321}" type="slidenum">
              <a:rPr lang="en-IN" smtClean="0"/>
              <a:t>‹#›</a:t>
            </a:fld>
            <a:endParaRPr lang="en-IN"/>
          </a:p>
        </p:txBody>
      </p:sp>
    </p:spTree>
    <p:extLst>
      <p:ext uri="{BB962C8B-B14F-4D97-AF65-F5344CB8AC3E}">
        <p14:creationId xmlns:p14="http://schemas.microsoft.com/office/powerpoint/2010/main" val="4286001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935311-8DD9-4EC2-9446-D4B50BC4DE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6E812BA-2DE8-4386-B047-DB1E05E6C3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ECA3CF7-B642-4F6E-BB4C-81969C5938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F3A502-27D9-4434-B3DA-2E1DDF23D1D4}" type="datetimeFigureOut">
              <a:rPr lang="en-IN" smtClean="0"/>
              <a:t>20-12-2021</a:t>
            </a:fld>
            <a:endParaRPr lang="en-IN"/>
          </a:p>
        </p:txBody>
      </p:sp>
      <p:sp>
        <p:nvSpPr>
          <p:cNvPr id="5" name="Footer Placeholder 4">
            <a:extLst>
              <a:ext uri="{FF2B5EF4-FFF2-40B4-BE49-F238E27FC236}">
                <a16:creationId xmlns:a16="http://schemas.microsoft.com/office/drawing/2014/main" id="{3A9F8AFE-421B-4A59-B7D3-52D3811EF1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313EE43-13AC-472D-A05C-DBF4885048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CE84F9-6CCF-4254-844C-DD54B9FAB321}" type="slidenum">
              <a:rPr lang="en-IN" smtClean="0"/>
              <a:t>‹#›</a:t>
            </a:fld>
            <a:endParaRPr lang="en-IN"/>
          </a:p>
        </p:txBody>
      </p:sp>
    </p:spTree>
    <p:extLst>
      <p:ext uri="{BB962C8B-B14F-4D97-AF65-F5344CB8AC3E}">
        <p14:creationId xmlns:p14="http://schemas.microsoft.com/office/powerpoint/2010/main" val="171749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0BAADA1-5BC4-49C8-8587-AE53A5AFD7B5}"/>
              </a:ext>
            </a:extLst>
          </p:cNvPr>
          <p:cNvSpPr txBox="1"/>
          <p:nvPr/>
        </p:nvSpPr>
        <p:spPr>
          <a:xfrm>
            <a:off x="2754506" y="1380296"/>
            <a:ext cx="6097772" cy="2369880"/>
          </a:xfrm>
          <a:prstGeom prst="rect">
            <a:avLst/>
          </a:prstGeom>
          <a:noFill/>
        </p:spPr>
        <p:txBody>
          <a:bodyPr wrap="square">
            <a:spAutoFit/>
          </a:bodyPr>
          <a:lstStyle/>
          <a:p>
            <a:r>
              <a:rPr lang="en-US" sz="2800" dirty="0">
                <a:solidFill>
                  <a:srgbClr val="FF0000"/>
                </a:solidFill>
              </a:rPr>
              <a:t>           </a:t>
            </a:r>
            <a:r>
              <a:rPr lang="en-US" sz="2400" dirty="0">
                <a:solidFill>
                  <a:srgbClr val="FF0000"/>
                </a:solidFill>
              </a:rPr>
              <a:t>REPRODUCTION IN PLANTS   .</a:t>
            </a:r>
          </a:p>
          <a:p>
            <a:r>
              <a:rPr lang="en-US" sz="2400" dirty="0">
                <a:solidFill>
                  <a:srgbClr val="FF0000"/>
                </a:solidFill>
              </a:rPr>
              <a:t>                         </a:t>
            </a:r>
          </a:p>
          <a:p>
            <a:r>
              <a:rPr lang="en-US" sz="2400" dirty="0">
                <a:solidFill>
                  <a:srgbClr val="FF0000"/>
                </a:solidFill>
              </a:rPr>
              <a:t>                         </a:t>
            </a:r>
            <a:r>
              <a:rPr lang="en-US" sz="2400" dirty="0"/>
              <a:t>SUBJECT:BIOLOGY </a:t>
            </a:r>
          </a:p>
          <a:p>
            <a:r>
              <a:rPr lang="en-US" sz="2400" dirty="0"/>
              <a:t>                              CHAPTER:2</a:t>
            </a:r>
          </a:p>
          <a:p>
            <a:r>
              <a:rPr lang="en-US" sz="2400" dirty="0"/>
              <a:t>               ARTIFICIAL VEGETATIVE PRODUCTION</a:t>
            </a:r>
          </a:p>
          <a:p>
            <a:r>
              <a:rPr lang="en-US" sz="2400" dirty="0"/>
              <a:t>                              PERIOD-3</a:t>
            </a:r>
          </a:p>
        </p:txBody>
      </p:sp>
      <p:pic>
        <p:nvPicPr>
          <p:cNvPr id="8" name="Picture 2" descr="https://lh6.googleusercontent.com/YnAKMN6Q_N49S3m2OrAAFzj82EoqJGvBx9mjxw0X0MSFyXvzp-LTzQJPk_2uQbwFzY9FsMlCgyLHQfP7IAJJ2ixgeg0WUCatowkdw-KIFt75BUaM5nm1BLo1B9FJ-OVv1G0avlTsV59-6wLuYQ">
            <a:extLst>
              <a:ext uri="{FF2B5EF4-FFF2-40B4-BE49-F238E27FC236}">
                <a16:creationId xmlns:a16="http://schemas.microsoft.com/office/drawing/2014/main" id="{7843A3BA-330B-4B2B-9863-38FAC6098965}"/>
              </a:ext>
            </a:extLst>
          </p:cNvPr>
          <p:cNvPicPr>
            <a:picLocks noChangeAspect="1" noChangeArrowheads="1"/>
          </p:cNvPicPr>
          <p:nvPr/>
        </p:nvPicPr>
        <p:blipFill>
          <a:blip r:embed="rId2"/>
          <a:srcRect/>
          <a:stretch>
            <a:fillRect/>
          </a:stretch>
        </p:blipFill>
        <p:spPr bwMode="auto">
          <a:xfrm>
            <a:off x="108857" y="4997302"/>
            <a:ext cx="11974285" cy="1860698"/>
          </a:xfrm>
          <a:prstGeom prst="rect">
            <a:avLst/>
          </a:prstGeom>
          <a:noFill/>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6AE21018-4B80-4646-B5E0-64250FA4BAA6}"/>
              </a:ext>
            </a:extLst>
          </p:cNvPr>
          <p:cNvPicPr>
            <a:picLocks noChangeAspect="1" noChangeArrowheads="1"/>
          </p:cNvPicPr>
          <p:nvPr/>
        </p:nvPicPr>
        <p:blipFill>
          <a:blip r:embed="rId3"/>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4179365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3E3F9-D08B-4E4F-8BEA-57AEAC2189EB}"/>
              </a:ext>
            </a:extLst>
          </p:cNvPr>
          <p:cNvSpPr>
            <a:spLocks noGrp="1"/>
          </p:cNvSpPr>
          <p:nvPr>
            <p:ph type="title"/>
          </p:nvPr>
        </p:nvSpPr>
        <p:spPr/>
        <p:txBody>
          <a:bodyPr/>
          <a:lstStyle/>
          <a:p>
            <a:r>
              <a:rPr lang="en-US" sz="2400" b="1" dirty="0">
                <a:effectLst/>
                <a:latin typeface="Calibri" panose="020F0502020204030204" pitchFamily="34" charset="0"/>
                <a:ea typeface="Calibri" panose="020F0502020204030204" pitchFamily="34" charset="0"/>
                <a:cs typeface="Calibri" panose="020F0502020204030204" pitchFamily="34" charset="0"/>
              </a:rPr>
              <a:t>Benefits of plant tissue culture technique</a:t>
            </a:r>
            <a:r>
              <a:rPr lang="en-US" sz="4400" b="1" dirty="0">
                <a:effectLst/>
                <a:latin typeface="Calibri" panose="020F0502020204030204" pitchFamily="34" charset="0"/>
                <a:ea typeface="Calibri" panose="020F0502020204030204" pitchFamily="34" charset="0"/>
                <a:cs typeface="Calibri" panose="020F0502020204030204" pitchFamily="34" charset="0"/>
              </a:rPr>
              <a:t>.</a:t>
            </a:r>
            <a:br>
              <a:rPr lang="en-IN" sz="4400" dirty="0">
                <a:effectLst/>
                <a:latin typeface="Calibri" panose="020F0502020204030204" pitchFamily="34" charset="0"/>
                <a:ea typeface="Calibri" panose="020F0502020204030204" pitchFamily="34" charset="0"/>
              </a:rPr>
            </a:br>
            <a:endParaRPr lang="en-IN" dirty="0"/>
          </a:p>
        </p:txBody>
      </p:sp>
      <p:sp>
        <p:nvSpPr>
          <p:cNvPr id="3" name="Content Placeholder 2">
            <a:extLst>
              <a:ext uri="{FF2B5EF4-FFF2-40B4-BE49-F238E27FC236}">
                <a16:creationId xmlns:a16="http://schemas.microsoft.com/office/drawing/2014/main" id="{DF524510-7786-44AE-8CF5-BC8510565D4A}"/>
              </a:ext>
            </a:extLst>
          </p:cNvPr>
          <p:cNvSpPr>
            <a:spLocks noGrp="1"/>
          </p:cNvSpPr>
          <p:nvPr>
            <p:ph idx="1"/>
          </p:nvPr>
        </p:nvSpPr>
        <p:spPr/>
        <p:txBody>
          <a:bodyPr/>
          <a:lstStyle/>
          <a:p>
            <a:pPr marL="0" indent="0">
              <a:spcBef>
                <a:spcPts val="35"/>
              </a:spcBef>
              <a:buNone/>
            </a:pPr>
            <a:endParaRPr lang="en-IN" sz="1800" dirty="0">
              <a:effectLst/>
              <a:latin typeface="Calibri" panose="020F0502020204030204" pitchFamily="34" charset="0"/>
              <a:ea typeface="Calibri" panose="020F0502020204030204" pitchFamily="34" charset="0"/>
            </a:endParaRPr>
          </a:p>
          <a:p>
            <a:pPr marL="342900" lvl="0" indent="-342900">
              <a:spcAft>
                <a:spcPts val="300"/>
              </a:spcAft>
              <a:buSzPts val="1000"/>
              <a:buFont typeface="Symbol" panose="05050102010706020507" pitchFamily="18" charset="2"/>
              <a:buChar char=""/>
              <a:tabLst>
                <a:tab pos="457200" algn="l"/>
              </a:tabLst>
            </a:pPr>
            <a:r>
              <a:rPr lang="en-IN" sz="1800" dirty="0">
                <a:solidFill>
                  <a:srgbClr val="202124"/>
                </a:solidFill>
                <a:effectLst/>
                <a:latin typeface="Calibri" panose="020F0502020204030204" pitchFamily="34" charset="0"/>
                <a:ea typeface="Times New Roman" panose="02020603050405020304" pitchFamily="18" charset="0"/>
              </a:rPr>
              <a:t>The new plantlets can be grown in a short amount of time.</a:t>
            </a:r>
            <a:endParaRPr lang="en-IN" sz="1800" dirty="0">
              <a:effectLst/>
              <a:latin typeface="Times New Roman" panose="02020603050405020304" pitchFamily="18" charset="0"/>
              <a:ea typeface="Times New Roman" panose="02020603050405020304" pitchFamily="18" charset="0"/>
            </a:endParaRPr>
          </a:p>
          <a:p>
            <a:pPr marL="342900" lvl="0" indent="-342900">
              <a:spcAft>
                <a:spcPts val="300"/>
              </a:spcAft>
              <a:buSzPts val="1000"/>
              <a:buFont typeface="Symbol" panose="05050102010706020507" pitchFamily="18" charset="2"/>
              <a:buChar char=""/>
              <a:tabLst>
                <a:tab pos="457200" algn="l"/>
              </a:tabLst>
            </a:pPr>
            <a:r>
              <a:rPr lang="en-IN" sz="1800" dirty="0">
                <a:solidFill>
                  <a:srgbClr val="202124"/>
                </a:solidFill>
                <a:effectLst/>
                <a:latin typeface="Calibri" panose="020F0502020204030204" pitchFamily="34" charset="0"/>
                <a:ea typeface="Times New Roman" panose="02020603050405020304" pitchFamily="18" charset="0"/>
              </a:rPr>
              <a:t>Only a small amount of initial plant </a:t>
            </a:r>
            <a:r>
              <a:rPr lang="en-IN" sz="1800" b="1" dirty="0">
                <a:solidFill>
                  <a:srgbClr val="202124"/>
                </a:solidFill>
                <a:effectLst/>
                <a:latin typeface="Calibri" panose="020F0502020204030204" pitchFamily="34" charset="0"/>
                <a:ea typeface="Times New Roman" panose="02020603050405020304" pitchFamily="18" charset="0"/>
              </a:rPr>
              <a:t>tissue</a:t>
            </a:r>
            <a:r>
              <a:rPr lang="en-IN" sz="1800" dirty="0">
                <a:solidFill>
                  <a:srgbClr val="202124"/>
                </a:solidFill>
                <a:effectLst/>
                <a:latin typeface="Calibri" panose="020F0502020204030204" pitchFamily="34" charset="0"/>
                <a:ea typeface="Times New Roman" panose="02020603050405020304" pitchFamily="18" charset="0"/>
              </a:rPr>
              <a:t> is required.</a:t>
            </a:r>
            <a:endParaRPr lang="en-IN" sz="1800" dirty="0">
              <a:effectLst/>
              <a:latin typeface="Times New Roman" panose="02020603050405020304" pitchFamily="18" charset="0"/>
              <a:ea typeface="Times New Roman" panose="02020603050405020304" pitchFamily="18" charset="0"/>
            </a:endParaRPr>
          </a:p>
          <a:p>
            <a:pPr marL="342900" lvl="0" indent="-342900">
              <a:spcAft>
                <a:spcPts val="300"/>
              </a:spcAft>
              <a:buSzPts val="1000"/>
              <a:buFont typeface="Symbol" panose="05050102010706020507" pitchFamily="18" charset="2"/>
              <a:buChar char=""/>
              <a:tabLst>
                <a:tab pos="457200" algn="l"/>
              </a:tabLst>
            </a:pPr>
            <a:r>
              <a:rPr lang="en-IN" sz="1800" dirty="0">
                <a:solidFill>
                  <a:srgbClr val="202124"/>
                </a:solidFill>
                <a:effectLst/>
                <a:latin typeface="Calibri" panose="020F0502020204030204" pitchFamily="34" charset="0"/>
                <a:ea typeface="Times New Roman" panose="02020603050405020304" pitchFamily="18" charset="0"/>
              </a:rPr>
              <a:t>The new plantlets and plants are more likely to be free of viruses and diseases.</a:t>
            </a:r>
            <a:endParaRPr lang="en-IN" sz="1800" dirty="0">
              <a:effectLst/>
              <a:latin typeface="Times New Roman" panose="02020603050405020304" pitchFamily="18" charset="0"/>
              <a:ea typeface="Times New Roman" panose="02020603050405020304" pitchFamily="18" charset="0"/>
            </a:endParaRPr>
          </a:p>
          <a:p>
            <a:r>
              <a:rPr lang="en-US" sz="1800" dirty="0">
                <a:solidFill>
                  <a:srgbClr val="202124"/>
                </a:solidFill>
                <a:effectLst/>
                <a:latin typeface="Calibri" panose="020F0502020204030204" pitchFamily="34" charset="0"/>
                <a:ea typeface="Calibri" panose="020F0502020204030204" pitchFamily="34" charset="0"/>
              </a:rPr>
              <a:t>The process is not </a:t>
            </a:r>
            <a:r>
              <a:rPr lang="en-US" sz="1800" dirty="0" err="1">
                <a:solidFill>
                  <a:srgbClr val="202124"/>
                </a:solidFill>
                <a:effectLst/>
                <a:latin typeface="Calibri" panose="020F0502020204030204" pitchFamily="34" charset="0"/>
                <a:ea typeface="Calibri" panose="020F0502020204030204" pitchFamily="34" charset="0"/>
              </a:rPr>
              <a:t>dependant</a:t>
            </a:r>
            <a:r>
              <a:rPr lang="en-US" sz="1800" dirty="0">
                <a:solidFill>
                  <a:srgbClr val="202124"/>
                </a:solidFill>
                <a:effectLst/>
                <a:latin typeface="Calibri" panose="020F0502020204030204" pitchFamily="34" charset="0"/>
                <a:ea typeface="Calibri" panose="020F0502020204030204" pitchFamily="34" charset="0"/>
              </a:rPr>
              <a:t> on the seasons and can be done throughout the year.</a:t>
            </a:r>
            <a:endParaRPr lang="en-IN" dirty="0"/>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00CCF9D4-7BCA-47E4-B333-FE8DF0EF639D}"/>
              </a:ext>
            </a:extLst>
          </p:cNvPr>
          <p:cNvPicPr>
            <a:picLocks noChangeAspect="1" noChangeArrowheads="1"/>
          </p:cNvPicPr>
          <p:nvPr/>
        </p:nvPicPr>
        <p:blipFill>
          <a:blip r:embed="rId2"/>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3883012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6AC64-2DCA-4A87-9F79-F7379AF025A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52684F4-486E-4577-B51C-E492A1AC1B5A}"/>
              </a:ext>
            </a:extLst>
          </p:cNvPr>
          <p:cNvSpPr>
            <a:spLocks noGrp="1"/>
          </p:cNvSpPr>
          <p:nvPr>
            <p:ph idx="1"/>
          </p:nvPr>
        </p:nvSpPr>
        <p:spPr/>
        <p:txBody>
          <a:bodyPr/>
          <a:lstStyle/>
          <a:p>
            <a:r>
              <a:rPr lang="en-US" sz="1800">
                <a:effectLst/>
                <a:latin typeface="Calibri" panose="020F0502020204030204" pitchFamily="34" charset="0"/>
                <a:ea typeface="Calibri" panose="020F0502020204030204" pitchFamily="34" charset="0"/>
              </a:rPr>
              <a:t>Exercise short Question No-4 and Long</a:t>
            </a:r>
            <a:r>
              <a:rPr lang="en-US" sz="1800" spc="-225">
                <a:effectLst/>
                <a:latin typeface="Calibri" panose="020F0502020204030204" pitchFamily="34" charset="0"/>
                <a:ea typeface="Calibri" panose="020F0502020204030204" pitchFamily="34" charset="0"/>
              </a:rPr>
              <a:t> </a:t>
            </a:r>
            <a:r>
              <a:rPr lang="en-US" sz="1800">
                <a:effectLst/>
                <a:latin typeface="Calibri" panose="020F0502020204030204" pitchFamily="34" charset="0"/>
                <a:ea typeface="Calibri" panose="020F0502020204030204" pitchFamily="34" charset="0"/>
              </a:rPr>
              <a:t>Answer</a:t>
            </a:r>
            <a:r>
              <a:rPr lang="en-US" sz="1800" spc="-10">
                <a:effectLst/>
                <a:latin typeface="Calibri" panose="020F0502020204030204" pitchFamily="34" charset="0"/>
                <a:ea typeface="Calibri" panose="020F0502020204030204" pitchFamily="34" charset="0"/>
              </a:rPr>
              <a:t> </a:t>
            </a:r>
            <a:r>
              <a:rPr lang="en-US" sz="1800">
                <a:effectLst/>
                <a:latin typeface="Calibri" panose="020F0502020204030204" pitchFamily="34" charset="0"/>
                <a:ea typeface="Calibri" panose="020F0502020204030204" pitchFamily="34" charset="0"/>
              </a:rPr>
              <a:t>Question</a:t>
            </a:r>
            <a:r>
              <a:rPr lang="en-US" sz="1800" spc="-5">
                <a:effectLst/>
                <a:latin typeface="Calibri" panose="020F0502020204030204" pitchFamily="34" charset="0"/>
                <a:ea typeface="Calibri" panose="020F0502020204030204" pitchFamily="34" charset="0"/>
              </a:rPr>
              <a:t> </a:t>
            </a:r>
            <a:r>
              <a:rPr lang="en-US" sz="1800">
                <a:effectLst/>
                <a:latin typeface="Calibri" panose="020F0502020204030204" pitchFamily="34" charset="0"/>
                <a:ea typeface="Calibri" panose="020F0502020204030204" pitchFamily="34" charset="0"/>
              </a:rPr>
              <a:t>No-</a:t>
            </a:r>
            <a:r>
              <a:rPr lang="en-US" sz="1800" spc="-5">
                <a:effectLst/>
                <a:latin typeface="Calibri" panose="020F0502020204030204" pitchFamily="34" charset="0"/>
                <a:ea typeface="Calibri" panose="020F0502020204030204" pitchFamily="34" charset="0"/>
              </a:rPr>
              <a:t> </a:t>
            </a:r>
            <a:r>
              <a:rPr lang="en-US" sz="1800">
                <a:effectLst/>
                <a:latin typeface="Calibri" panose="020F0502020204030204" pitchFamily="34" charset="0"/>
                <a:ea typeface="Calibri" panose="020F0502020204030204" pitchFamily="34" charset="0"/>
              </a:rPr>
              <a:t>7</a:t>
            </a:r>
            <a:endParaRPr lang="en-IN" dirty="0"/>
          </a:p>
        </p:txBody>
      </p:sp>
      <p:pic>
        <p:nvPicPr>
          <p:cNvPr id="4"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49F44C64-23D1-47C4-9444-14F966022763}"/>
              </a:ext>
            </a:extLst>
          </p:cNvPr>
          <p:cNvPicPr>
            <a:picLocks noChangeAspect="1" noChangeArrowheads="1"/>
          </p:cNvPicPr>
          <p:nvPr/>
        </p:nvPicPr>
        <p:blipFill>
          <a:blip r:embed="rId2"/>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1724308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FC5FF-EDAC-4A80-9FA9-593916F90826}"/>
              </a:ext>
            </a:extLst>
          </p:cNvPr>
          <p:cNvSpPr>
            <a:spLocks noGrp="1"/>
          </p:cNvSpPr>
          <p:nvPr>
            <p:ph idx="1"/>
          </p:nvPr>
        </p:nvSpPr>
        <p:spPr/>
        <p:txBody>
          <a:bodyPr/>
          <a:lstStyle/>
          <a:p>
            <a:pPr marL="0" indent="0">
              <a:buNone/>
            </a:pPr>
            <a:r>
              <a:rPr lang="en-US" dirty="0"/>
              <a:t>                                           </a:t>
            </a:r>
          </a:p>
          <a:p>
            <a:pPr marL="0" indent="0">
              <a:buNone/>
            </a:pPr>
            <a:endParaRPr lang="en-US" dirty="0"/>
          </a:p>
          <a:p>
            <a:pPr marL="0" indent="0">
              <a:buNone/>
            </a:pPr>
            <a:endParaRPr lang="en-US" dirty="0"/>
          </a:p>
          <a:p>
            <a:pPr marL="0" indent="0">
              <a:buNone/>
            </a:pPr>
            <a:r>
              <a:rPr lang="en-US" dirty="0"/>
              <a:t>                                            </a:t>
            </a:r>
            <a:r>
              <a:rPr lang="en-US" dirty="0">
                <a:solidFill>
                  <a:srgbClr val="FF0000"/>
                </a:solidFill>
              </a:rPr>
              <a:t>THANKING YOU </a:t>
            </a:r>
          </a:p>
          <a:p>
            <a:pPr marL="0" indent="0">
              <a:buNone/>
            </a:pPr>
            <a:r>
              <a:rPr lang="en-US" dirty="0">
                <a:solidFill>
                  <a:srgbClr val="FF0000"/>
                </a:solidFill>
              </a:rPr>
              <a:t>                                ODM EDUCATIONAL GROUP.</a:t>
            </a:r>
            <a:endParaRPr lang="en-IN" dirty="0">
              <a:solidFill>
                <a:srgbClr val="FF0000"/>
              </a:solidFill>
            </a:endParaRP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9ABEA0F9-1997-4555-A0CB-3C64ED541F1B}"/>
              </a:ext>
            </a:extLst>
          </p:cNvPr>
          <p:cNvPicPr>
            <a:picLocks noChangeAspect="1" noChangeArrowheads="1"/>
          </p:cNvPicPr>
          <p:nvPr/>
        </p:nvPicPr>
        <p:blipFill>
          <a:blip r:embed="rId2"/>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813765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16560" y="322136"/>
            <a:ext cx="11546839" cy="3872855"/>
          </a:xfrm>
          <a:prstGeom prst="rect">
            <a:avLst/>
          </a:prstGeom>
        </p:spPr>
        <p:txBody>
          <a:bodyPr vert="horz" wrap="square" lIns="0" tIns="86360" rIns="0" bIns="0" rtlCol="0">
            <a:spAutoFit/>
          </a:bodyPr>
          <a:lstStyle/>
          <a:p>
            <a:pPr marR="293370" algn="ctr">
              <a:spcBef>
                <a:spcPts val="680"/>
              </a:spcBef>
              <a:tabLst>
                <a:tab pos="1414780" algn="l"/>
              </a:tabLst>
            </a:pPr>
            <a:r>
              <a:rPr sz="2400" spc="-5" dirty="0">
                <a:solidFill>
                  <a:srgbClr val="FF0000"/>
                </a:solidFill>
                <a:latin typeface="Calibri"/>
                <a:cs typeface="Calibri"/>
              </a:rPr>
              <a:t>LEARNING	</a:t>
            </a:r>
            <a:r>
              <a:rPr sz="2400" spc="-10" dirty="0">
                <a:solidFill>
                  <a:srgbClr val="FF0000"/>
                </a:solidFill>
                <a:latin typeface="Calibri"/>
                <a:cs typeface="Calibri"/>
              </a:rPr>
              <a:t>OBJECTIVE</a:t>
            </a:r>
            <a:endParaRPr lang="en-US" sz="2400" spc="-10" dirty="0">
              <a:solidFill>
                <a:srgbClr val="FF0000"/>
              </a:solidFill>
              <a:latin typeface="Calibri"/>
              <a:cs typeface="Calibri"/>
            </a:endParaRPr>
          </a:p>
          <a:p>
            <a:pPr marR="293370" algn="ctr">
              <a:spcBef>
                <a:spcPts val="680"/>
              </a:spcBef>
              <a:tabLst>
                <a:tab pos="1414780" algn="l"/>
              </a:tabLst>
            </a:pPr>
            <a:endParaRPr lang="en-US" sz="2400" dirty="0">
              <a:latin typeface="Calibri"/>
              <a:cs typeface="Calibri"/>
            </a:endParaRPr>
          </a:p>
          <a:p>
            <a:pPr marR="293370" algn="ctr">
              <a:spcBef>
                <a:spcPts val="680"/>
              </a:spcBef>
              <a:tabLst>
                <a:tab pos="1414780" algn="l"/>
              </a:tabLst>
            </a:pPr>
            <a:endParaRPr sz="2400" dirty="0">
              <a:latin typeface="Calibri"/>
              <a:cs typeface="Calibri"/>
            </a:endParaRPr>
          </a:p>
          <a:p>
            <a:pPr marL="356870" marR="5080" indent="-344805">
              <a:spcBef>
                <a:spcPts val="580"/>
              </a:spcBef>
              <a:buFont typeface="Arial MT"/>
              <a:buChar char="•"/>
              <a:tabLst>
                <a:tab pos="356870" algn="l"/>
                <a:tab pos="357505" algn="l"/>
              </a:tabLst>
            </a:pPr>
            <a:r>
              <a:rPr sz="2400" dirty="0">
                <a:latin typeface="Calibri"/>
                <a:cs typeface="Calibri"/>
              </a:rPr>
              <a:t>Student</a:t>
            </a:r>
            <a:r>
              <a:rPr sz="2400" spc="-55" dirty="0">
                <a:latin typeface="Calibri"/>
                <a:cs typeface="Calibri"/>
              </a:rPr>
              <a:t> </a:t>
            </a:r>
            <a:r>
              <a:rPr sz="2400" spc="-5" dirty="0">
                <a:latin typeface="Calibri"/>
                <a:cs typeface="Calibri"/>
              </a:rPr>
              <a:t>will</a:t>
            </a:r>
            <a:r>
              <a:rPr sz="2400" spc="-10" dirty="0">
                <a:latin typeface="Calibri"/>
                <a:cs typeface="Calibri"/>
              </a:rPr>
              <a:t> </a:t>
            </a:r>
            <a:r>
              <a:rPr sz="2400" dirty="0">
                <a:latin typeface="Calibri"/>
                <a:cs typeface="Calibri"/>
              </a:rPr>
              <a:t>be</a:t>
            </a:r>
            <a:r>
              <a:rPr sz="2400" spc="-5" dirty="0">
                <a:latin typeface="Calibri"/>
                <a:cs typeface="Calibri"/>
              </a:rPr>
              <a:t> </a:t>
            </a:r>
            <a:r>
              <a:rPr sz="2400" dirty="0">
                <a:latin typeface="Calibri"/>
                <a:cs typeface="Calibri"/>
              </a:rPr>
              <a:t>able</a:t>
            </a:r>
            <a:r>
              <a:rPr sz="2400" spc="-5" dirty="0">
                <a:latin typeface="Calibri"/>
                <a:cs typeface="Calibri"/>
              </a:rPr>
              <a:t> </a:t>
            </a:r>
            <a:r>
              <a:rPr sz="2400" spc="-10" dirty="0">
                <a:latin typeface="Calibri"/>
                <a:cs typeface="Calibri"/>
              </a:rPr>
              <a:t>to</a:t>
            </a:r>
            <a:r>
              <a:rPr sz="2400" spc="-30" dirty="0">
                <a:latin typeface="Calibri"/>
                <a:cs typeface="Calibri"/>
              </a:rPr>
              <a:t> </a:t>
            </a:r>
            <a:r>
              <a:rPr sz="2400" spc="-10" dirty="0">
                <a:latin typeface="Calibri"/>
                <a:cs typeface="Calibri"/>
              </a:rPr>
              <a:t>understand</a:t>
            </a:r>
            <a:r>
              <a:rPr sz="2400" spc="-50" dirty="0">
                <a:latin typeface="Calibri"/>
                <a:cs typeface="Calibri"/>
              </a:rPr>
              <a:t> </a:t>
            </a:r>
            <a:r>
              <a:rPr sz="2400" dirty="0">
                <a:latin typeface="Calibri"/>
                <a:cs typeface="Calibri"/>
              </a:rPr>
              <a:t>the</a:t>
            </a:r>
            <a:r>
              <a:rPr sz="2400" spc="-30" dirty="0">
                <a:latin typeface="Calibri"/>
                <a:cs typeface="Calibri"/>
              </a:rPr>
              <a:t> </a:t>
            </a:r>
            <a:r>
              <a:rPr sz="2400" dirty="0">
                <a:latin typeface="Calibri"/>
                <a:cs typeface="Calibri"/>
              </a:rPr>
              <a:t>meaning</a:t>
            </a:r>
            <a:r>
              <a:rPr sz="2400" spc="-40" dirty="0">
                <a:latin typeface="Calibri"/>
                <a:cs typeface="Calibri"/>
              </a:rPr>
              <a:t> </a:t>
            </a:r>
            <a:r>
              <a:rPr sz="2400" spc="-5" dirty="0">
                <a:latin typeface="Calibri"/>
                <a:cs typeface="Calibri"/>
              </a:rPr>
              <a:t>of</a:t>
            </a:r>
            <a:r>
              <a:rPr lang="en-US" sz="2400" spc="5" dirty="0">
                <a:latin typeface="Calibri"/>
                <a:cs typeface="Calibri"/>
              </a:rPr>
              <a:t> life processes</a:t>
            </a:r>
            <a:r>
              <a:rPr sz="2400" spc="-5" dirty="0">
                <a:latin typeface="Calibri"/>
                <a:cs typeface="Calibri"/>
              </a:rPr>
              <a:t>.</a:t>
            </a:r>
            <a:endParaRPr sz="2400" dirty="0">
              <a:latin typeface="Calibri"/>
              <a:cs typeface="Calibri"/>
            </a:endParaRPr>
          </a:p>
          <a:p>
            <a:pPr rtl="0" fontAlgn="base">
              <a:spcBef>
                <a:spcPts val="400"/>
              </a:spcBef>
              <a:spcAft>
                <a:spcPts val="0"/>
              </a:spcAft>
              <a:buFont typeface="Arial" panose="020B0604020202020204" pitchFamily="34" charset="0"/>
              <a:buChar char="•"/>
            </a:pPr>
            <a:r>
              <a:rPr lang="en-US" sz="2400" dirty="0">
                <a:latin typeface="Calibri"/>
                <a:cs typeface="Calibri"/>
              </a:rPr>
              <a:t>     </a:t>
            </a:r>
            <a:r>
              <a:rPr sz="2400" dirty="0">
                <a:latin typeface="Calibri"/>
                <a:cs typeface="Calibri"/>
              </a:rPr>
              <a:t>Student </a:t>
            </a:r>
            <a:r>
              <a:rPr sz="2400" spc="-5" dirty="0">
                <a:latin typeface="Calibri"/>
                <a:cs typeface="Calibri"/>
              </a:rPr>
              <a:t>will </a:t>
            </a:r>
            <a:r>
              <a:rPr sz="2400" dirty="0">
                <a:latin typeface="Calibri"/>
                <a:cs typeface="Calibri"/>
              </a:rPr>
              <a:t>be </a:t>
            </a:r>
            <a:r>
              <a:rPr sz="2400" spc="-10" dirty="0">
                <a:latin typeface="Calibri"/>
                <a:cs typeface="Calibri"/>
              </a:rPr>
              <a:t>familiarized </a:t>
            </a:r>
            <a:r>
              <a:rPr sz="2400" spc="-5" dirty="0">
                <a:latin typeface="Calibri"/>
                <a:cs typeface="Calibri"/>
              </a:rPr>
              <a:t>with </a:t>
            </a:r>
            <a:r>
              <a:rPr sz="2400" dirty="0">
                <a:latin typeface="Calibri"/>
                <a:cs typeface="Calibri"/>
              </a:rPr>
              <a:t>the mechanism </a:t>
            </a:r>
            <a:r>
              <a:rPr sz="2400" spc="-5" dirty="0">
                <a:latin typeface="Calibri"/>
                <a:cs typeface="Calibri"/>
              </a:rPr>
              <a:t>of </a:t>
            </a:r>
            <a:r>
              <a:rPr lang="en-US" sz="2400" i="0" u="none" strike="noStrike" dirty="0">
                <a:effectLst/>
              </a:rPr>
              <a:t>nutrition, respiration,                           transportation, and excretion.</a:t>
            </a:r>
            <a:endParaRPr lang="en-US" sz="2400" b="0" i="0" u="none" strike="noStrike" dirty="0">
              <a:effectLst/>
            </a:endParaRPr>
          </a:p>
          <a:p>
            <a:pPr marL="356870" marR="1407795" indent="-344805">
              <a:spcBef>
                <a:spcPts val="575"/>
              </a:spcBef>
              <a:buFont typeface="Arial MT"/>
              <a:buChar char="•"/>
              <a:tabLst>
                <a:tab pos="356870" algn="l"/>
                <a:tab pos="357505" algn="l"/>
              </a:tabLst>
            </a:pPr>
            <a:r>
              <a:rPr sz="2400" dirty="0">
                <a:latin typeface="Calibri"/>
                <a:cs typeface="Calibri"/>
              </a:rPr>
              <a:t> </a:t>
            </a:r>
            <a:r>
              <a:rPr sz="2400" spc="-5" dirty="0">
                <a:latin typeface="Calibri"/>
                <a:cs typeface="Calibri"/>
              </a:rPr>
              <a:t>They will </a:t>
            </a:r>
            <a:r>
              <a:rPr sz="2400" dirty="0">
                <a:latin typeface="Calibri"/>
                <a:cs typeface="Calibri"/>
              </a:rPr>
              <a:t>be able </a:t>
            </a:r>
            <a:r>
              <a:rPr sz="2400" spc="-10" dirty="0">
                <a:latin typeface="Calibri"/>
                <a:cs typeface="Calibri"/>
              </a:rPr>
              <a:t>to analyze </a:t>
            </a:r>
            <a:r>
              <a:rPr sz="2400" spc="-5" dirty="0">
                <a:latin typeface="Calibri"/>
                <a:cs typeface="Calibri"/>
              </a:rPr>
              <a:t>various </a:t>
            </a:r>
            <a:r>
              <a:rPr sz="2400" dirty="0">
                <a:latin typeface="Calibri"/>
                <a:cs typeface="Calibri"/>
              </a:rPr>
              <a:t>types </a:t>
            </a:r>
            <a:r>
              <a:rPr sz="2400" spc="-5" dirty="0">
                <a:latin typeface="Calibri"/>
                <a:cs typeface="Calibri"/>
              </a:rPr>
              <a:t>of </a:t>
            </a:r>
            <a:r>
              <a:rPr lang="en-US" sz="2400" spc="-5" dirty="0">
                <a:latin typeface="Calibri"/>
                <a:cs typeface="Calibri"/>
              </a:rPr>
              <a:t>nutrition .</a:t>
            </a:r>
            <a:endParaRPr lang="en-US" sz="2400" dirty="0">
              <a:latin typeface="Calibri"/>
              <a:cs typeface="Calibri"/>
            </a:endParaRPr>
          </a:p>
          <a:p>
            <a:pPr marL="356870" marR="835660" indent="-344805">
              <a:spcBef>
                <a:spcPts val="575"/>
              </a:spcBef>
              <a:buFont typeface="Arial MT"/>
              <a:buChar char="•"/>
              <a:tabLst>
                <a:tab pos="424180" algn="l"/>
                <a:tab pos="424815" algn="l"/>
              </a:tabLst>
            </a:pPr>
            <a:r>
              <a:rPr sz="2400" dirty="0"/>
              <a:t>	</a:t>
            </a:r>
            <a:r>
              <a:rPr sz="2400" spc="-5" dirty="0">
                <a:latin typeface="Calibri"/>
                <a:cs typeface="Calibri"/>
              </a:rPr>
              <a:t>Learners will</a:t>
            </a:r>
            <a:r>
              <a:rPr sz="2400" spc="-15" dirty="0">
                <a:latin typeface="Calibri"/>
                <a:cs typeface="Calibri"/>
              </a:rPr>
              <a:t> </a:t>
            </a:r>
            <a:r>
              <a:rPr sz="2400" dirty="0">
                <a:latin typeface="Calibri"/>
                <a:cs typeface="Calibri"/>
              </a:rPr>
              <a:t>be</a:t>
            </a:r>
            <a:r>
              <a:rPr sz="2400" spc="-15" dirty="0">
                <a:latin typeface="Calibri"/>
                <a:cs typeface="Calibri"/>
              </a:rPr>
              <a:t> </a:t>
            </a:r>
            <a:r>
              <a:rPr sz="2400" spc="-5" dirty="0">
                <a:latin typeface="Calibri"/>
                <a:cs typeface="Calibri"/>
              </a:rPr>
              <a:t>sensitized</a:t>
            </a:r>
            <a:r>
              <a:rPr sz="2400" spc="-50" dirty="0">
                <a:latin typeface="Calibri"/>
                <a:cs typeface="Calibri"/>
              </a:rPr>
              <a:t> </a:t>
            </a:r>
            <a:r>
              <a:rPr sz="2400" dirty="0">
                <a:latin typeface="Calibri"/>
                <a:cs typeface="Calibri"/>
              </a:rPr>
              <a:t>about</a:t>
            </a:r>
            <a:r>
              <a:rPr sz="2400" spc="-35" dirty="0">
                <a:latin typeface="Calibri"/>
                <a:cs typeface="Calibri"/>
              </a:rPr>
              <a:t> </a:t>
            </a:r>
            <a:r>
              <a:rPr sz="2400" dirty="0">
                <a:latin typeface="Calibri"/>
                <a:cs typeface="Calibri"/>
              </a:rPr>
              <a:t>the</a:t>
            </a:r>
            <a:r>
              <a:rPr sz="2400" spc="-35" dirty="0">
                <a:latin typeface="Calibri"/>
                <a:cs typeface="Calibri"/>
              </a:rPr>
              <a:t> </a:t>
            </a:r>
            <a:r>
              <a:rPr sz="2400" spc="-10" dirty="0">
                <a:latin typeface="Calibri"/>
                <a:cs typeface="Calibri"/>
              </a:rPr>
              <a:t>difference</a:t>
            </a:r>
            <a:r>
              <a:rPr sz="2400" spc="-35" dirty="0">
                <a:latin typeface="Calibri"/>
                <a:cs typeface="Calibri"/>
              </a:rPr>
              <a:t> </a:t>
            </a:r>
            <a:r>
              <a:rPr sz="2400" spc="-10" dirty="0">
                <a:latin typeface="Calibri"/>
                <a:cs typeface="Calibri"/>
              </a:rPr>
              <a:t>between </a:t>
            </a:r>
            <a:r>
              <a:rPr sz="2400" spc="-530" dirty="0">
                <a:latin typeface="Calibri"/>
                <a:cs typeface="Calibri"/>
              </a:rPr>
              <a:t> </a:t>
            </a:r>
            <a:r>
              <a:rPr lang="en-IN" sz="2400" spc="-5" dirty="0">
                <a:latin typeface="Calibri"/>
                <a:cs typeface="Calibri"/>
              </a:rPr>
              <a:t>prokaryotes and eukaryotes.</a:t>
            </a:r>
            <a:endParaRPr sz="2400" dirty="0">
              <a:latin typeface="Calibri"/>
              <a:cs typeface="Calibri"/>
            </a:endParaRPr>
          </a:p>
        </p:txBody>
      </p:sp>
      <p:pic>
        <p:nvPicPr>
          <p:cNvPr id="4" name="object 4"/>
          <p:cNvPicPr/>
          <p:nvPr/>
        </p:nvPicPr>
        <p:blipFill>
          <a:blip r:embed="rId2" cstate="print"/>
          <a:stretch>
            <a:fillRect/>
          </a:stretch>
        </p:blipFill>
        <p:spPr>
          <a:xfrm>
            <a:off x="838200" y="4288527"/>
            <a:ext cx="2286000" cy="2438399"/>
          </a:xfrm>
          <a:prstGeom prst="rect">
            <a:avLst/>
          </a:prstGeom>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D37CA7E1-5098-49D8-8DFF-44E876FE7698}"/>
              </a:ext>
            </a:extLst>
          </p:cNvPr>
          <p:cNvPicPr>
            <a:picLocks noChangeAspect="1" noChangeArrowheads="1"/>
          </p:cNvPicPr>
          <p:nvPr/>
        </p:nvPicPr>
        <p:blipFill>
          <a:blip r:embed="rId3"/>
          <a:srcRect/>
          <a:stretch>
            <a:fillRect/>
          </a:stretch>
        </p:blipFill>
        <p:spPr bwMode="auto">
          <a:xfrm>
            <a:off x="10215879" y="322136"/>
            <a:ext cx="1752600" cy="1281113"/>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16560" y="322136"/>
            <a:ext cx="11546839" cy="4272965"/>
          </a:xfrm>
          <a:prstGeom prst="rect">
            <a:avLst/>
          </a:prstGeom>
        </p:spPr>
        <p:txBody>
          <a:bodyPr vert="horz" wrap="square" lIns="0" tIns="86360" rIns="0" bIns="0" rtlCol="0">
            <a:spAutoFit/>
          </a:bodyPr>
          <a:lstStyle/>
          <a:p>
            <a:pPr marR="293370" algn="ctr">
              <a:spcBef>
                <a:spcPts val="680"/>
              </a:spcBef>
              <a:tabLst>
                <a:tab pos="1414780" algn="l"/>
              </a:tabLst>
            </a:pPr>
            <a:r>
              <a:rPr lang="en-US" sz="2400" spc="-5" dirty="0">
                <a:solidFill>
                  <a:srgbClr val="FF0000"/>
                </a:solidFill>
                <a:latin typeface="Calibri"/>
                <a:cs typeface="Calibri"/>
              </a:rPr>
              <a:t>WARM UP QUESTIONS</a:t>
            </a:r>
            <a:endParaRPr lang="en-US" sz="2400" spc="-10" dirty="0">
              <a:solidFill>
                <a:srgbClr val="FF0000"/>
              </a:solidFill>
              <a:latin typeface="Calibri"/>
              <a:cs typeface="Calibri"/>
            </a:endParaRPr>
          </a:p>
          <a:p>
            <a:pPr marR="293370" algn="ctr">
              <a:spcBef>
                <a:spcPts val="680"/>
              </a:spcBef>
              <a:tabLst>
                <a:tab pos="1414780" algn="l"/>
              </a:tabLst>
            </a:pPr>
            <a:endParaRPr lang="en-US" sz="2400" dirty="0">
              <a:latin typeface="Calibri"/>
              <a:cs typeface="Calibri"/>
            </a:endParaRPr>
          </a:p>
          <a:p>
            <a:pPr marR="293370" algn="ctr">
              <a:spcBef>
                <a:spcPts val="680"/>
              </a:spcBef>
              <a:tabLst>
                <a:tab pos="1414780" algn="l"/>
              </a:tabLst>
            </a:pPr>
            <a:endParaRPr lang="en-IN" sz="2400" dirty="0">
              <a:latin typeface="Calibri"/>
              <a:cs typeface="Calibri"/>
            </a:endParaRPr>
          </a:p>
          <a:p>
            <a:pPr marL="356870" marR="5080" indent="-344805">
              <a:spcBef>
                <a:spcPts val="580"/>
              </a:spcBef>
              <a:buFont typeface="Arial MT"/>
              <a:buChar char="•"/>
              <a:tabLst>
                <a:tab pos="356870" algn="l"/>
                <a:tab pos="357505" algn="l"/>
              </a:tabLst>
            </a:pPr>
            <a:endParaRPr lang="en-US" sz="2400" dirty="0">
              <a:latin typeface="Calibri"/>
              <a:cs typeface="Calibri"/>
            </a:endParaRPr>
          </a:p>
          <a:p>
            <a:pPr marL="342900" lvl="0" indent="-342900">
              <a:spcBef>
                <a:spcPts val="5"/>
              </a:spcBef>
              <a:spcAft>
                <a:spcPts val="0"/>
              </a:spcAft>
              <a:buClr>
                <a:srgbClr val="333333"/>
              </a:buClr>
              <a:buSzPts val="1200"/>
              <a:buFont typeface="Symbol" panose="05050102010706020507" pitchFamily="18" charset="2"/>
              <a:buChar char=""/>
              <a:tabLst>
                <a:tab pos="527050" algn="l"/>
                <a:tab pos="527685" algn="l"/>
              </a:tabLst>
            </a:pPr>
            <a:r>
              <a:rPr lang="en-US" sz="2400" spc="-5" dirty="0">
                <a:solidFill>
                  <a:srgbClr val="333333"/>
                </a:solidFill>
                <a:effectLst/>
                <a:latin typeface="Calibri" panose="020F0502020204030204" pitchFamily="34" charset="0"/>
                <a:ea typeface="Symbol" panose="05050102010706020507" pitchFamily="18" charset="2"/>
                <a:cs typeface="Symbol" panose="05050102010706020507" pitchFamily="18" charset="2"/>
              </a:rPr>
              <a:t>Define</a:t>
            </a:r>
            <a:r>
              <a:rPr lang="en-US" sz="2400" spc="-5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living</a:t>
            </a:r>
            <a:r>
              <a:rPr lang="en-US" sz="2400" spc="-6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and</a:t>
            </a:r>
            <a:r>
              <a:rPr lang="en-US" sz="2400" spc="-60"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nonliving.</a:t>
            </a:r>
          </a:p>
          <a:p>
            <a:pPr marL="342900" lvl="0" indent="-342900">
              <a:spcBef>
                <a:spcPts val="5"/>
              </a:spcBef>
              <a:spcAft>
                <a:spcPts val="0"/>
              </a:spcAft>
              <a:buClr>
                <a:srgbClr val="333333"/>
              </a:buClr>
              <a:buSzPts val="1200"/>
              <a:buFont typeface="Symbol" panose="05050102010706020507" pitchFamily="18" charset="2"/>
              <a:buChar char=""/>
              <a:tabLst>
                <a:tab pos="527050" algn="l"/>
                <a:tab pos="527685" algn="l"/>
              </a:tabLst>
            </a:pPr>
            <a:endParaRPr lang="en-IN" sz="2400" dirty="0">
              <a:effectLst/>
              <a:latin typeface="Calibri" panose="020F0502020204030204" pitchFamily="34" charset="0"/>
              <a:ea typeface="Symbol" panose="05050102010706020507" pitchFamily="18" charset="2"/>
              <a:cs typeface="Symbol" panose="05050102010706020507" pitchFamily="18" charset="2"/>
            </a:endParaRPr>
          </a:p>
          <a:p>
            <a:pPr marL="342900" lvl="0" indent="-342900">
              <a:lnSpc>
                <a:spcPts val="1520"/>
              </a:lnSpc>
              <a:spcBef>
                <a:spcPts val="10"/>
              </a:spcBef>
              <a:spcAft>
                <a:spcPts val="0"/>
              </a:spcAft>
              <a:buClr>
                <a:srgbClr val="333333"/>
              </a:buClr>
              <a:buSzPts val="1200"/>
              <a:buFont typeface="Symbol" panose="05050102010706020507" pitchFamily="18" charset="2"/>
              <a:buChar char=""/>
              <a:tabLst>
                <a:tab pos="527050" algn="l"/>
                <a:tab pos="527685" algn="l"/>
              </a:tabLst>
            </a:pP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Categorize</a:t>
            </a:r>
            <a:r>
              <a:rPr lang="en-US" sz="2400" spc="-3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the</a:t>
            </a:r>
            <a:r>
              <a:rPr lang="en-US" sz="2400" spc="-40"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single</a:t>
            </a:r>
            <a:r>
              <a:rPr lang="en-US" sz="2400" spc="-1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celled and</a:t>
            </a:r>
            <a:r>
              <a:rPr lang="en-US" sz="2400" spc="-2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multi-celled</a:t>
            </a:r>
            <a:r>
              <a:rPr lang="en-US" sz="2400" spc="-2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organisms.</a:t>
            </a:r>
          </a:p>
          <a:p>
            <a:pPr marL="342900" lvl="0" indent="-342900">
              <a:lnSpc>
                <a:spcPts val="1520"/>
              </a:lnSpc>
              <a:spcBef>
                <a:spcPts val="10"/>
              </a:spcBef>
              <a:spcAft>
                <a:spcPts val="0"/>
              </a:spcAft>
              <a:buClr>
                <a:srgbClr val="333333"/>
              </a:buClr>
              <a:buSzPts val="1200"/>
              <a:buFont typeface="Symbol" panose="05050102010706020507" pitchFamily="18" charset="2"/>
              <a:buChar char=""/>
              <a:tabLst>
                <a:tab pos="527050" algn="l"/>
                <a:tab pos="527685" algn="l"/>
              </a:tabLst>
            </a:pPr>
            <a:endParaRPr lang="en-IN" sz="2400" dirty="0">
              <a:effectLst/>
              <a:latin typeface="Calibri" panose="020F0502020204030204" pitchFamily="34" charset="0"/>
              <a:ea typeface="Symbol" panose="05050102010706020507" pitchFamily="18" charset="2"/>
              <a:cs typeface="Symbol" panose="05050102010706020507" pitchFamily="18" charset="2"/>
            </a:endParaRPr>
          </a:p>
          <a:p>
            <a:pPr marL="342900" lvl="0" indent="-342900">
              <a:lnSpc>
                <a:spcPts val="1520"/>
              </a:lnSpc>
              <a:spcBef>
                <a:spcPts val="510"/>
              </a:spcBef>
              <a:spcAft>
                <a:spcPts val="0"/>
              </a:spcAft>
              <a:buClr>
                <a:srgbClr val="333333"/>
              </a:buClr>
              <a:buSzPts val="1200"/>
              <a:buFont typeface="Symbol" panose="05050102010706020507" pitchFamily="18" charset="2"/>
              <a:buChar char=""/>
              <a:tabLst>
                <a:tab pos="527050" algn="l"/>
                <a:tab pos="527685" algn="l"/>
              </a:tabLst>
            </a:pP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Identify</a:t>
            </a:r>
            <a:r>
              <a:rPr lang="en-US" sz="2400" spc="5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the</a:t>
            </a:r>
            <a:r>
              <a:rPr lang="en-US" sz="2400" spc="50"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single</a:t>
            </a:r>
            <a:r>
              <a:rPr lang="en-US" sz="2400" spc="-20"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celled,</a:t>
            </a:r>
            <a:r>
              <a:rPr lang="en-US" sz="2400" spc="-30"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multi-celled</a:t>
            </a:r>
            <a:r>
              <a:rPr lang="en-US" sz="2400" spc="-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organisms.</a:t>
            </a:r>
          </a:p>
          <a:p>
            <a:pPr marL="342900" lvl="0" indent="-342900">
              <a:lnSpc>
                <a:spcPts val="1520"/>
              </a:lnSpc>
              <a:spcBef>
                <a:spcPts val="510"/>
              </a:spcBef>
              <a:spcAft>
                <a:spcPts val="0"/>
              </a:spcAft>
              <a:buClr>
                <a:srgbClr val="333333"/>
              </a:buClr>
              <a:buSzPts val="1200"/>
              <a:buFont typeface="Symbol" panose="05050102010706020507" pitchFamily="18" charset="2"/>
              <a:buChar char=""/>
              <a:tabLst>
                <a:tab pos="527050" algn="l"/>
                <a:tab pos="527685" algn="l"/>
              </a:tabLst>
            </a:pPr>
            <a:endParaRPr lang="en-IN" sz="2400" dirty="0">
              <a:effectLst/>
              <a:latin typeface="Calibri" panose="020F0502020204030204" pitchFamily="34" charset="0"/>
              <a:ea typeface="Symbol" panose="05050102010706020507" pitchFamily="18" charset="2"/>
              <a:cs typeface="Symbol" panose="05050102010706020507" pitchFamily="18" charset="2"/>
            </a:endParaRPr>
          </a:p>
          <a:p>
            <a:pPr marL="285750" indent="-285750">
              <a:buFont typeface="Arial" panose="020B0604020202020204" pitchFamily="34" charset="0"/>
              <a:buChar char="•"/>
            </a:pPr>
            <a:r>
              <a:rPr lang="en-US" sz="2400" dirty="0">
                <a:solidFill>
                  <a:srgbClr val="333333"/>
                </a:solidFill>
                <a:effectLst/>
                <a:latin typeface="Calibri" panose="020F0502020204030204" pitchFamily="34" charset="0"/>
                <a:ea typeface="Calibri" panose="020F0502020204030204" pitchFamily="34" charset="0"/>
              </a:rPr>
              <a:t> list</a:t>
            </a:r>
            <a:r>
              <a:rPr lang="en-US" sz="2400" spc="-40"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the</a:t>
            </a:r>
            <a:r>
              <a:rPr lang="en-US" sz="2400" spc="-45"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categories of </a:t>
            </a:r>
            <a:r>
              <a:rPr lang="en-US" sz="2400" spc="-30"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living</a:t>
            </a:r>
            <a:r>
              <a:rPr lang="en-US" sz="2400" spc="-15"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and</a:t>
            </a:r>
            <a:r>
              <a:rPr lang="en-US" sz="2400" spc="-30"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non-living</a:t>
            </a:r>
            <a:r>
              <a:rPr lang="en-US" sz="2400" spc="5"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organisms.</a:t>
            </a:r>
            <a:endParaRPr lang="en-US" sz="2400" b="0" i="0" u="none" strike="noStrike" dirty="0">
              <a:effectLst/>
            </a:endParaRPr>
          </a:p>
          <a:p>
            <a:pPr marL="12065" marR="1407795">
              <a:spcBef>
                <a:spcPts val="575"/>
              </a:spcBef>
              <a:tabLst>
                <a:tab pos="356870" algn="l"/>
                <a:tab pos="357505" algn="l"/>
              </a:tabLst>
            </a:pPr>
            <a:endParaRPr lang="en-US" sz="2400" dirty="0">
              <a:latin typeface="Calibri"/>
              <a:cs typeface="Calibri"/>
            </a:endParaRP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D37CA7E1-5098-49D8-8DFF-44E876FE7698}"/>
              </a:ext>
            </a:extLst>
          </p:cNvPr>
          <p:cNvPicPr>
            <a:picLocks noChangeAspect="1" noChangeArrowheads="1"/>
          </p:cNvPicPr>
          <p:nvPr/>
        </p:nvPicPr>
        <p:blipFill>
          <a:blip r:embed="rId2"/>
          <a:srcRect/>
          <a:stretch>
            <a:fillRect/>
          </a:stretch>
        </p:blipFill>
        <p:spPr bwMode="auto">
          <a:xfrm>
            <a:off x="10093960" y="147320"/>
            <a:ext cx="1752600" cy="1281113"/>
          </a:xfrm>
          <a:prstGeom prst="rect">
            <a:avLst/>
          </a:prstGeom>
          <a:noFill/>
          <a:ln w="9525">
            <a:noFill/>
            <a:miter lim="800000"/>
            <a:headEnd/>
            <a:tailEnd/>
          </a:ln>
        </p:spPr>
      </p:pic>
    </p:spTree>
    <p:extLst>
      <p:ext uri="{BB962C8B-B14F-4D97-AF65-F5344CB8AC3E}">
        <p14:creationId xmlns:p14="http://schemas.microsoft.com/office/powerpoint/2010/main" val="3710892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AB58A-5543-4B47-AAE7-765AE2A150CB}"/>
              </a:ext>
            </a:extLst>
          </p:cNvPr>
          <p:cNvSpPr>
            <a:spLocks noGrp="1"/>
          </p:cNvSpPr>
          <p:nvPr>
            <p:ph type="title"/>
          </p:nvPr>
        </p:nvSpPr>
        <p:spPr/>
        <p:txBody>
          <a:bodyPr/>
          <a:lstStyle/>
          <a:p>
            <a:r>
              <a:rPr lang="en-US" sz="2400" dirty="0">
                <a:solidFill>
                  <a:srgbClr val="4D4D4D"/>
                </a:solidFill>
                <a:effectLst/>
                <a:latin typeface="Calibri" panose="020F0502020204030204" pitchFamily="34" charset="0"/>
                <a:ea typeface="Times New Roman" panose="02020603050405020304" pitchFamily="18" charset="0"/>
                <a:cs typeface="Calibri" panose="020F0502020204030204" pitchFamily="34" charset="0"/>
              </a:rPr>
              <a:t>Artificial Vegetative Propagation</a:t>
            </a:r>
            <a:br>
              <a:rPr lang="en-IN" sz="1800" dirty="0">
                <a:effectLst/>
                <a:latin typeface="Calibri" panose="020F0502020204030204" pitchFamily="34" charset="0"/>
                <a:ea typeface="Calibri" panose="020F0502020204030204" pitchFamily="34" charset="0"/>
              </a:rPr>
            </a:br>
            <a:endParaRPr lang="en-IN" dirty="0"/>
          </a:p>
        </p:txBody>
      </p:sp>
      <p:sp>
        <p:nvSpPr>
          <p:cNvPr id="3" name="Content Placeholder 2">
            <a:extLst>
              <a:ext uri="{FF2B5EF4-FFF2-40B4-BE49-F238E27FC236}">
                <a16:creationId xmlns:a16="http://schemas.microsoft.com/office/drawing/2014/main" id="{67EFC9BF-B3DF-4473-A46C-3E7A58D39911}"/>
              </a:ext>
            </a:extLst>
          </p:cNvPr>
          <p:cNvSpPr>
            <a:spLocks noGrp="1"/>
          </p:cNvSpPr>
          <p:nvPr>
            <p:ph idx="1"/>
          </p:nvPr>
        </p:nvSpPr>
        <p:spPr/>
        <p:txBody>
          <a:bodyPr/>
          <a:lstStyle/>
          <a:p>
            <a:pPr>
              <a:lnSpc>
                <a:spcPts val="2020"/>
              </a:lnSpc>
              <a:spcAft>
                <a:spcPts val="1640"/>
              </a:spcAft>
            </a:pPr>
            <a:r>
              <a:rPr lang="en-US" sz="1800" b="1" dirty="0">
                <a:solidFill>
                  <a:srgbClr val="4D4D4D"/>
                </a:solidFill>
                <a:effectLst/>
                <a:latin typeface="Calibri" panose="020F0502020204030204" pitchFamily="34" charset="0"/>
                <a:ea typeface="Times New Roman" panose="02020603050405020304" pitchFamily="18" charset="0"/>
                <a:cs typeface="Calibri" panose="020F0502020204030204" pitchFamily="34" charset="0"/>
              </a:rPr>
              <a:t>Cutting</a:t>
            </a:r>
            <a:endParaRPr lang="en-IN" sz="1800" dirty="0">
              <a:effectLst/>
              <a:latin typeface="Calibri" panose="020F0502020204030204" pitchFamily="34" charset="0"/>
              <a:ea typeface="Calibri" panose="020F0502020204030204" pitchFamily="34" charset="0"/>
            </a:endParaRPr>
          </a:p>
          <a:p>
            <a:pPr>
              <a:lnSpc>
                <a:spcPts val="2020"/>
              </a:lnSpc>
              <a:spcAft>
                <a:spcPts val="1640"/>
              </a:spcAft>
            </a:pPr>
            <a:r>
              <a:rPr lang="en-US" sz="1800" dirty="0">
                <a:solidFill>
                  <a:srgbClr val="808080"/>
                </a:solidFill>
                <a:effectLst/>
                <a:latin typeface="Calibri" panose="020F0502020204030204" pitchFamily="34" charset="0"/>
                <a:ea typeface="Times New Roman" panose="02020603050405020304" pitchFamily="18" charset="0"/>
                <a:cs typeface="Calibri" panose="020F0502020204030204" pitchFamily="34" charset="0"/>
              </a:rPr>
              <a:t>Cutting is removing a part of the stem and planting it into the soil to allow the growth of roots and buds.</a:t>
            </a:r>
            <a:endParaRPr lang="en-IN" sz="1800" dirty="0">
              <a:effectLst/>
              <a:latin typeface="Calibri" panose="020F0502020204030204" pitchFamily="34" charset="0"/>
              <a:ea typeface="Calibri" panose="020F0502020204030204" pitchFamily="34" charset="0"/>
            </a:endParaRPr>
          </a:p>
          <a:p>
            <a:r>
              <a:rPr lang="en-US" sz="1800" dirty="0">
                <a:solidFill>
                  <a:srgbClr val="808080"/>
                </a:solidFill>
                <a:effectLst/>
                <a:latin typeface="Calibri" panose="020F0502020204030204" pitchFamily="34" charset="0"/>
                <a:ea typeface="Times New Roman" panose="02020603050405020304" pitchFamily="18" charset="0"/>
              </a:rPr>
              <a:t>Example: Sugarcane, rose, china rose, pears.</a:t>
            </a:r>
            <a:r>
              <a:rPr lang="en-US" sz="1800" dirty="0">
                <a:effectLst/>
                <a:latin typeface="Calibri" panose="020F0502020204030204" pitchFamily="34" charset="0"/>
                <a:ea typeface="Calibri" panose="020F0502020204030204" pitchFamily="34" charset="0"/>
              </a:rPr>
              <a:t> </a:t>
            </a:r>
            <a:endParaRPr lang="en-IN" dirty="0"/>
          </a:p>
        </p:txBody>
      </p:sp>
      <p:pic>
        <p:nvPicPr>
          <p:cNvPr id="4" name="Picture 3" descr="Plz explain in detail how vegetative propagation takes place in money plant  - Science - How do Organisms Reproduce - 12892913 | Meritnation.com">
            <a:extLst>
              <a:ext uri="{FF2B5EF4-FFF2-40B4-BE49-F238E27FC236}">
                <a16:creationId xmlns:a16="http://schemas.microsoft.com/office/drawing/2014/main" id="{7F8483E7-8CC0-48E4-AC9E-181153FC3D2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64709" y="3640667"/>
            <a:ext cx="4972050" cy="1371600"/>
          </a:xfrm>
          <a:prstGeom prst="rect">
            <a:avLst/>
          </a:prstGeom>
          <a:noFill/>
          <a:ln>
            <a:noFill/>
          </a:ln>
        </p:spPr>
      </p:pic>
      <p:pic>
        <p:nvPicPr>
          <p:cNvPr id="6"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3B9096D2-1B63-4E19-88E7-DD6375BC6D14}"/>
              </a:ext>
            </a:extLst>
          </p:cNvPr>
          <p:cNvPicPr>
            <a:picLocks noChangeAspect="1" noChangeArrowheads="1"/>
          </p:cNvPicPr>
          <p:nvPr/>
        </p:nvPicPr>
        <p:blipFill>
          <a:blip r:embed="rId3"/>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2988133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F110E-E96E-4300-BFE8-D30883A79524}"/>
              </a:ext>
            </a:extLst>
          </p:cNvPr>
          <p:cNvSpPr>
            <a:spLocks noGrp="1"/>
          </p:cNvSpPr>
          <p:nvPr>
            <p:ph type="title"/>
          </p:nvPr>
        </p:nvSpPr>
        <p:spPr/>
        <p:txBody>
          <a:bodyPr/>
          <a:lstStyle/>
          <a:p>
            <a:r>
              <a:rPr lang="en-US" sz="2400" b="1" dirty="0">
                <a:solidFill>
                  <a:srgbClr val="4D4D4D"/>
                </a:solidFill>
                <a:effectLst/>
                <a:latin typeface="Calibri" panose="020F0502020204030204" pitchFamily="34" charset="0"/>
                <a:ea typeface="Times New Roman" panose="02020603050405020304" pitchFamily="18" charset="0"/>
                <a:cs typeface="Calibri" panose="020F0502020204030204" pitchFamily="34" charset="0"/>
              </a:rPr>
              <a:t>Grafting:</a:t>
            </a:r>
            <a:br>
              <a:rPr lang="en-IN" sz="4400" dirty="0">
                <a:effectLst/>
                <a:latin typeface="Calibri" panose="020F0502020204030204" pitchFamily="34" charset="0"/>
                <a:ea typeface="Calibri" panose="020F0502020204030204" pitchFamily="34" charset="0"/>
              </a:rPr>
            </a:br>
            <a:endParaRPr lang="en-IN" dirty="0"/>
          </a:p>
        </p:txBody>
      </p:sp>
      <p:sp>
        <p:nvSpPr>
          <p:cNvPr id="3" name="Content Placeholder 2">
            <a:extLst>
              <a:ext uri="{FF2B5EF4-FFF2-40B4-BE49-F238E27FC236}">
                <a16:creationId xmlns:a16="http://schemas.microsoft.com/office/drawing/2014/main" id="{F63F86A1-F425-469A-B99B-AFA3C092A7C8}"/>
              </a:ext>
            </a:extLst>
          </p:cNvPr>
          <p:cNvSpPr>
            <a:spLocks noGrp="1"/>
          </p:cNvSpPr>
          <p:nvPr>
            <p:ph idx="1"/>
          </p:nvPr>
        </p:nvSpPr>
        <p:spPr/>
        <p:txBody>
          <a:bodyPr/>
          <a:lstStyle/>
          <a:p>
            <a:pPr>
              <a:lnSpc>
                <a:spcPts val="2020"/>
              </a:lnSpc>
            </a:pPr>
            <a:r>
              <a:rPr lang="en-US" sz="1800" dirty="0">
                <a:solidFill>
                  <a:srgbClr val="808080"/>
                </a:solidFill>
                <a:effectLst/>
                <a:latin typeface="Calibri" panose="020F0502020204030204" pitchFamily="34" charset="0"/>
                <a:ea typeface="Times New Roman" panose="02020603050405020304" pitchFamily="18" charset="0"/>
                <a:cs typeface="Calibri" panose="020F0502020204030204" pitchFamily="34" charset="0"/>
              </a:rPr>
              <a:t>A small branch is cut from the plant to be grown with a wedge-shaped end. This is called scion. Now a V-shaped cut is made in the stem of a rooted called stock. The scion is now fitted into the stock and they are taped together. Soon the graft becomes part of the rooted plant.</a:t>
            </a:r>
            <a:endParaRPr lang="en-IN" sz="1800" dirty="0">
              <a:effectLst/>
              <a:latin typeface="Calibri" panose="020F0502020204030204" pitchFamily="34" charset="0"/>
              <a:ea typeface="Calibri" panose="020F0502020204030204" pitchFamily="34" charset="0"/>
            </a:endParaRPr>
          </a:p>
          <a:p>
            <a:pPr marL="0" indent="0">
              <a:lnSpc>
                <a:spcPts val="2020"/>
              </a:lnSpc>
              <a:buNone/>
            </a:pPr>
            <a:endParaRPr lang="en-IN" sz="1800" dirty="0">
              <a:effectLst/>
              <a:latin typeface="Calibri" panose="020F0502020204030204" pitchFamily="34" charset="0"/>
              <a:ea typeface="Calibri" panose="020F0502020204030204" pitchFamily="34" charset="0"/>
            </a:endParaRPr>
          </a:p>
        </p:txBody>
      </p:sp>
      <p:pic>
        <p:nvPicPr>
          <p:cNvPr id="4" name="Picture 3">
            <a:extLst>
              <a:ext uri="{FF2B5EF4-FFF2-40B4-BE49-F238E27FC236}">
                <a16:creationId xmlns:a16="http://schemas.microsoft.com/office/drawing/2014/main" id="{70C757CE-AE2E-4AB5-A5DB-A16B61CDF98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35075" y="3225799"/>
            <a:ext cx="3396192" cy="1507067"/>
          </a:xfrm>
          <a:prstGeom prst="rect">
            <a:avLst/>
          </a:prstGeom>
          <a:noFill/>
          <a:ln>
            <a:noFill/>
          </a:ln>
        </p:spPr>
      </p:pic>
      <p:pic>
        <p:nvPicPr>
          <p:cNvPr id="6"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5EC372F1-B99E-4835-98CE-F56D2A6D43A9}"/>
              </a:ext>
            </a:extLst>
          </p:cNvPr>
          <p:cNvPicPr>
            <a:picLocks noChangeAspect="1" noChangeArrowheads="1"/>
          </p:cNvPicPr>
          <p:nvPr/>
        </p:nvPicPr>
        <p:blipFill>
          <a:blip r:embed="rId3"/>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2657734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4AFE4-D3AD-4F5F-A680-9B1540338798}"/>
              </a:ext>
            </a:extLst>
          </p:cNvPr>
          <p:cNvSpPr>
            <a:spLocks noGrp="1"/>
          </p:cNvSpPr>
          <p:nvPr>
            <p:ph type="title"/>
          </p:nvPr>
        </p:nvSpPr>
        <p:spPr/>
        <p:txBody>
          <a:bodyPr/>
          <a:lstStyle/>
          <a:p>
            <a:r>
              <a:rPr lang="en-US" sz="2400" b="1" dirty="0">
                <a:solidFill>
                  <a:srgbClr val="4D4D4D"/>
                </a:solidFill>
                <a:effectLst/>
                <a:latin typeface="Calibri" panose="020F0502020204030204" pitchFamily="34" charset="0"/>
                <a:ea typeface="Times New Roman" panose="02020603050405020304" pitchFamily="18" charset="0"/>
                <a:cs typeface="Calibri" panose="020F0502020204030204" pitchFamily="34" charset="0"/>
              </a:rPr>
              <a:t>Layering:</a:t>
            </a:r>
            <a:br>
              <a:rPr lang="en-IN" sz="4400" dirty="0">
                <a:effectLst/>
                <a:latin typeface="Calibri" panose="020F0502020204030204" pitchFamily="34" charset="0"/>
                <a:ea typeface="Calibri" panose="020F0502020204030204" pitchFamily="34" charset="0"/>
              </a:rPr>
            </a:br>
            <a:endParaRPr lang="en-IN" dirty="0"/>
          </a:p>
        </p:txBody>
      </p:sp>
      <p:sp>
        <p:nvSpPr>
          <p:cNvPr id="3" name="Content Placeholder 2">
            <a:extLst>
              <a:ext uri="{FF2B5EF4-FFF2-40B4-BE49-F238E27FC236}">
                <a16:creationId xmlns:a16="http://schemas.microsoft.com/office/drawing/2014/main" id="{A44FAC0B-6259-4C2D-8197-6F3EDF9D9F35}"/>
              </a:ext>
            </a:extLst>
          </p:cNvPr>
          <p:cNvSpPr>
            <a:spLocks noGrp="1"/>
          </p:cNvSpPr>
          <p:nvPr>
            <p:ph idx="1"/>
          </p:nvPr>
        </p:nvSpPr>
        <p:spPr/>
        <p:txBody>
          <a:bodyPr/>
          <a:lstStyle/>
          <a:p>
            <a:r>
              <a:rPr lang="en-US" sz="1800" dirty="0">
                <a:solidFill>
                  <a:srgbClr val="808080"/>
                </a:solidFill>
                <a:effectLst/>
                <a:latin typeface="Calibri" panose="020F0502020204030204" pitchFamily="34" charset="0"/>
                <a:ea typeface="Times New Roman" panose="02020603050405020304" pitchFamily="18" charset="0"/>
              </a:rPr>
              <a:t>The lower branch of a plant is selected and a ring of the bark is removed from the stem. The portion where the bark is removed is bent and covered with soil. The branch is kept covered with the soil for a few days during which new roots start to develop on the branch. The branch is then cut off from the parent plant and allowed to grow as an individual </a:t>
            </a:r>
            <a:r>
              <a:rPr lang="en-US" sz="1800" dirty="0" err="1">
                <a:solidFill>
                  <a:srgbClr val="808080"/>
                </a:solidFill>
                <a:effectLst/>
                <a:latin typeface="Calibri" panose="020F0502020204030204" pitchFamily="34" charset="0"/>
                <a:ea typeface="Times New Roman" panose="02020603050405020304" pitchFamily="18" charset="0"/>
              </a:rPr>
              <a:t>plant.Example</a:t>
            </a:r>
            <a:r>
              <a:rPr lang="en-US" sz="1800" dirty="0">
                <a:solidFill>
                  <a:srgbClr val="808080"/>
                </a:solidFill>
                <a:effectLst/>
                <a:latin typeface="Calibri" panose="020F0502020204030204" pitchFamily="34" charset="0"/>
                <a:ea typeface="Times New Roman" panose="02020603050405020304" pitchFamily="18" charset="0"/>
              </a:rPr>
              <a:t>: Hibiscus, jasmine, rose, bougainvillea</a:t>
            </a:r>
            <a:endParaRPr lang="en-IN" dirty="0"/>
          </a:p>
        </p:txBody>
      </p:sp>
      <p:pic>
        <p:nvPicPr>
          <p:cNvPr id="14" name="Picture 13" descr="Vegetative Propagation">
            <a:extLst>
              <a:ext uri="{FF2B5EF4-FFF2-40B4-BE49-F238E27FC236}">
                <a16:creationId xmlns:a16="http://schemas.microsoft.com/office/drawing/2014/main" id="{16FE18C4-E034-4011-BB88-84BE376C54E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20334" y="3810000"/>
            <a:ext cx="4876800" cy="1371600"/>
          </a:xfrm>
          <a:prstGeom prst="rect">
            <a:avLst/>
          </a:prstGeom>
          <a:noFill/>
          <a:ln>
            <a:noFill/>
          </a:ln>
        </p:spPr>
      </p:pic>
      <p:pic>
        <p:nvPicPr>
          <p:cNvPr id="6"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697A702E-C007-4639-A891-36A5B368FF46}"/>
              </a:ext>
            </a:extLst>
          </p:cNvPr>
          <p:cNvPicPr>
            <a:picLocks noChangeAspect="1" noChangeArrowheads="1"/>
          </p:cNvPicPr>
          <p:nvPr/>
        </p:nvPicPr>
        <p:blipFill>
          <a:blip r:embed="rId3"/>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1039931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4B8C5-FF65-456F-A136-A580C52A0C92}"/>
              </a:ext>
            </a:extLst>
          </p:cNvPr>
          <p:cNvSpPr>
            <a:spLocks noGrp="1"/>
          </p:cNvSpPr>
          <p:nvPr>
            <p:ph type="title"/>
          </p:nvPr>
        </p:nvSpPr>
        <p:spPr/>
        <p:txBody>
          <a:bodyPr/>
          <a:lstStyle/>
          <a:p>
            <a:r>
              <a:rPr lang="en-US" sz="2400" b="1" dirty="0">
                <a:solidFill>
                  <a:srgbClr val="4D4D4D"/>
                </a:solidFill>
                <a:effectLst/>
                <a:latin typeface="Calibri" panose="020F0502020204030204" pitchFamily="34" charset="0"/>
                <a:ea typeface="Times New Roman" panose="02020603050405020304" pitchFamily="18" charset="0"/>
                <a:cs typeface="Calibri" panose="020F0502020204030204" pitchFamily="34" charset="0"/>
              </a:rPr>
              <a:t>Grafting:</a:t>
            </a:r>
            <a:br>
              <a:rPr lang="en-IN" sz="4400" dirty="0">
                <a:effectLst/>
                <a:latin typeface="Calibri" panose="020F0502020204030204" pitchFamily="34" charset="0"/>
                <a:ea typeface="Calibri" panose="020F0502020204030204" pitchFamily="34" charset="0"/>
              </a:rPr>
            </a:br>
            <a:endParaRPr lang="en-IN" dirty="0"/>
          </a:p>
        </p:txBody>
      </p:sp>
      <p:sp>
        <p:nvSpPr>
          <p:cNvPr id="3" name="Content Placeholder 2">
            <a:extLst>
              <a:ext uri="{FF2B5EF4-FFF2-40B4-BE49-F238E27FC236}">
                <a16:creationId xmlns:a16="http://schemas.microsoft.com/office/drawing/2014/main" id="{15A59546-1A87-4157-A1C3-4A29C486924A}"/>
              </a:ext>
            </a:extLst>
          </p:cNvPr>
          <p:cNvSpPr>
            <a:spLocks noGrp="1"/>
          </p:cNvSpPr>
          <p:nvPr>
            <p:ph idx="1"/>
          </p:nvPr>
        </p:nvSpPr>
        <p:spPr>
          <a:xfrm>
            <a:off x="838200" y="1834092"/>
            <a:ext cx="10515600" cy="4351338"/>
          </a:xfrm>
        </p:spPr>
        <p:txBody>
          <a:bodyPr/>
          <a:lstStyle/>
          <a:p>
            <a:pPr>
              <a:lnSpc>
                <a:spcPts val="2020"/>
              </a:lnSpc>
            </a:pPr>
            <a:r>
              <a:rPr lang="en-US" sz="1800" dirty="0">
                <a:solidFill>
                  <a:srgbClr val="808080"/>
                </a:solidFill>
                <a:effectLst/>
                <a:latin typeface="Calibri" panose="020F0502020204030204" pitchFamily="34" charset="0"/>
                <a:ea typeface="Times New Roman" panose="02020603050405020304" pitchFamily="18" charset="0"/>
                <a:cs typeface="Calibri" panose="020F0502020204030204" pitchFamily="34" charset="0"/>
              </a:rPr>
              <a:t>A small branch is cut from the plant to be grown with a wedge-shaped end. This is called scion. Now a V-shaped cut is made in the stem of a rooted called stock. The scion is now fitted into the stock and they are taped together. Soon the graft becomes part of the rooted plant.</a:t>
            </a:r>
            <a:endParaRPr lang="en-IN" sz="1800" dirty="0">
              <a:effectLst/>
              <a:latin typeface="Calibri" panose="020F0502020204030204" pitchFamily="34" charset="0"/>
              <a:ea typeface="Calibri" panose="020F0502020204030204" pitchFamily="34" charset="0"/>
            </a:endParaRPr>
          </a:p>
          <a:p>
            <a:pPr>
              <a:lnSpc>
                <a:spcPts val="2020"/>
              </a:lnSpc>
            </a:pPr>
            <a:r>
              <a:rPr lang="en-US" sz="1800" dirty="0">
                <a:solidFill>
                  <a:srgbClr val="808080"/>
                </a:solidFill>
                <a:effectLst/>
                <a:latin typeface="Calibri" panose="020F0502020204030204" pitchFamily="34" charset="0"/>
                <a:ea typeface="Times New Roman" panose="02020603050405020304" pitchFamily="18" charset="0"/>
                <a:cs typeface="Calibri" panose="020F0502020204030204" pitchFamily="34" charset="0"/>
              </a:rPr>
              <a:t> </a:t>
            </a:r>
            <a:endParaRPr lang="en-IN" sz="1800" dirty="0">
              <a:effectLst/>
              <a:latin typeface="Calibri" panose="020F0502020204030204" pitchFamily="34" charset="0"/>
              <a:ea typeface="Calibri" panose="020F0502020204030204" pitchFamily="34" charset="0"/>
            </a:endParaRPr>
          </a:p>
          <a:p>
            <a:endParaRPr lang="en-IN" dirty="0"/>
          </a:p>
        </p:txBody>
      </p:sp>
      <p:pic>
        <p:nvPicPr>
          <p:cNvPr id="4" name="Picture 3">
            <a:extLst>
              <a:ext uri="{FF2B5EF4-FFF2-40B4-BE49-F238E27FC236}">
                <a16:creationId xmlns:a16="http://schemas.microsoft.com/office/drawing/2014/main" id="{B4F889DF-2C44-46CD-8741-59FACED43F6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18142" y="3063875"/>
            <a:ext cx="2965450" cy="1347258"/>
          </a:xfrm>
          <a:prstGeom prst="rect">
            <a:avLst/>
          </a:prstGeom>
          <a:noFill/>
          <a:ln>
            <a:noFill/>
          </a:ln>
        </p:spPr>
      </p:pic>
      <p:pic>
        <p:nvPicPr>
          <p:cNvPr id="6"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F05E6448-7941-4F50-81D2-AF5D8F1D74F5}"/>
              </a:ext>
            </a:extLst>
          </p:cNvPr>
          <p:cNvPicPr>
            <a:picLocks noChangeAspect="1" noChangeArrowheads="1"/>
          </p:cNvPicPr>
          <p:nvPr/>
        </p:nvPicPr>
        <p:blipFill>
          <a:blip r:embed="rId3"/>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3715825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2639F-E069-4F98-996B-B8FE2922C8B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5DCC596-ED78-420D-A53D-D36E5FB1AF95}"/>
              </a:ext>
            </a:extLst>
          </p:cNvPr>
          <p:cNvSpPr>
            <a:spLocks noGrp="1"/>
          </p:cNvSpPr>
          <p:nvPr>
            <p:ph idx="1"/>
          </p:nvPr>
        </p:nvSpPr>
        <p:spPr/>
        <p:txBody>
          <a:bodyPr/>
          <a:lstStyle/>
          <a:p>
            <a:pPr marL="0" indent="0">
              <a:buNone/>
            </a:pPr>
            <a:r>
              <a:rPr lang="en-IN" dirty="0"/>
              <a:t>https://www.youtube.com/watch?v=LB6aJLJ5JmE</a:t>
            </a:r>
          </a:p>
        </p:txBody>
      </p:sp>
      <p:pic>
        <p:nvPicPr>
          <p:cNvPr id="4"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3138B36D-4987-4E88-B599-59FF79DC5237}"/>
              </a:ext>
            </a:extLst>
          </p:cNvPr>
          <p:cNvPicPr>
            <a:picLocks noChangeAspect="1" noChangeArrowheads="1"/>
          </p:cNvPicPr>
          <p:nvPr/>
        </p:nvPicPr>
        <p:blipFill>
          <a:blip r:embed="rId2"/>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1843508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FBEE-3554-4B71-9C9F-20452A7407C6}"/>
              </a:ext>
            </a:extLst>
          </p:cNvPr>
          <p:cNvSpPr>
            <a:spLocks noGrp="1"/>
          </p:cNvSpPr>
          <p:nvPr>
            <p:ph type="title"/>
          </p:nvPr>
        </p:nvSpPr>
        <p:spPr/>
        <p:txBody>
          <a:bodyPr>
            <a:normAutofit/>
          </a:bodyPr>
          <a:lstStyle/>
          <a:p>
            <a:r>
              <a:rPr lang="en-US" sz="2400" b="1" dirty="0">
                <a:solidFill>
                  <a:srgbClr val="666666"/>
                </a:solidFill>
                <a:effectLst/>
                <a:latin typeface="Calibri" panose="020F0502020204030204" pitchFamily="34" charset="0"/>
                <a:ea typeface="Times New Roman" panose="02020603050405020304" pitchFamily="18" charset="0"/>
                <a:cs typeface="Calibri" panose="020F0502020204030204" pitchFamily="34" charset="0"/>
              </a:rPr>
              <a:t>Tissue Culture:</a:t>
            </a:r>
            <a:br>
              <a:rPr lang="en-IN" sz="2400" dirty="0">
                <a:effectLst/>
                <a:latin typeface="Calibri" panose="020F0502020204030204" pitchFamily="34" charset="0"/>
                <a:ea typeface="Calibri" panose="020F0502020204030204" pitchFamily="34" charset="0"/>
              </a:rPr>
            </a:br>
            <a:endParaRPr lang="en-IN" sz="2400" dirty="0"/>
          </a:p>
        </p:txBody>
      </p:sp>
      <p:sp>
        <p:nvSpPr>
          <p:cNvPr id="3" name="Content Placeholder 2">
            <a:extLst>
              <a:ext uri="{FF2B5EF4-FFF2-40B4-BE49-F238E27FC236}">
                <a16:creationId xmlns:a16="http://schemas.microsoft.com/office/drawing/2014/main" id="{9EB9A121-FA4D-4047-B75B-AEA3019EDC9E}"/>
              </a:ext>
            </a:extLst>
          </p:cNvPr>
          <p:cNvSpPr>
            <a:spLocks noGrp="1"/>
          </p:cNvSpPr>
          <p:nvPr>
            <p:ph idx="1"/>
          </p:nvPr>
        </p:nvSpPr>
        <p:spPr/>
        <p:txBody>
          <a:bodyPr/>
          <a:lstStyle/>
          <a:p>
            <a:r>
              <a:rPr lang="en-US" sz="1800" dirty="0">
                <a:solidFill>
                  <a:srgbClr val="666666"/>
                </a:solidFill>
                <a:effectLst/>
                <a:latin typeface="Calibri" panose="020F0502020204030204" pitchFamily="34" charset="0"/>
                <a:ea typeface="Times New Roman" panose="02020603050405020304" pitchFamily="18" charset="0"/>
                <a:cs typeface="Calibri" panose="020F0502020204030204" pitchFamily="34" charset="0"/>
              </a:rPr>
              <a:t>Tissue culture is one of the ways of cloning plants. It works with small pieces of plants, called explants</a:t>
            </a:r>
            <a:endParaRPr lang="en-IN" sz="1800" dirty="0">
              <a:effectLst/>
              <a:latin typeface="Calibri" panose="020F0502020204030204" pitchFamily="34" charset="0"/>
              <a:ea typeface="Calibri" panose="020F0502020204030204" pitchFamily="34" charset="0"/>
            </a:endParaRPr>
          </a:p>
          <a:p>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The technique of developing new plants from a cell or tissue in a nutrient medium under aseptic conditions. The cell or tissue is placed in a nutrient medium where it forms a mass of cells called callus. This callus is then transferred to another nutrient medium where it differentiates and forms a new plant.</a:t>
            </a:r>
            <a:endParaRPr lang="en-IN" sz="1800" dirty="0">
              <a:effectLst/>
              <a:latin typeface="Calibri" panose="020F0502020204030204" pitchFamily="34" charset="0"/>
              <a:ea typeface="Calibri" panose="020F0502020204030204" pitchFamily="34" charset="0"/>
            </a:endParaRPr>
          </a:p>
          <a:p>
            <a:pPr>
              <a:spcBef>
                <a:spcPts val="35"/>
              </a:spcBef>
            </a:pPr>
            <a:r>
              <a:rPr lang="en-US" sz="1800" b="1" dirty="0">
                <a:effectLst/>
                <a:latin typeface="Calibri" panose="020F0502020204030204" pitchFamily="34" charset="0"/>
                <a:ea typeface="Calibri" panose="020F0502020204030204" pitchFamily="34" charset="0"/>
                <a:cs typeface="Calibri" panose="020F0502020204030204" pitchFamily="34" charset="0"/>
              </a:rPr>
              <a:t> </a:t>
            </a:r>
            <a:endParaRPr lang="en-IN" sz="1800" dirty="0">
              <a:effectLst/>
              <a:latin typeface="Calibri" panose="020F0502020204030204" pitchFamily="34" charset="0"/>
              <a:ea typeface="Calibri" panose="020F0502020204030204" pitchFamily="34" charset="0"/>
            </a:endParaRPr>
          </a:p>
          <a:p>
            <a:endParaRPr lang="en-IN" dirty="0"/>
          </a:p>
        </p:txBody>
      </p:sp>
      <p:pic>
        <p:nvPicPr>
          <p:cNvPr id="4" name="Picture 3" descr="Plant Tissue Culture">
            <a:extLst>
              <a:ext uri="{FF2B5EF4-FFF2-40B4-BE49-F238E27FC236}">
                <a16:creationId xmlns:a16="http://schemas.microsoft.com/office/drawing/2014/main" id="{2340F2D2-D74E-4E06-861F-3A088D4008C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422400" y="3124200"/>
            <a:ext cx="2945341" cy="2438400"/>
          </a:xfrm>
          <a:prstGeom prst="rect">
            <a:avLst/>
          </a:prstGeom>
          <a:noFill/>
          <a:ln>
            <a:noFill/>
          </a:ln>
        </p:spPr>
      </p:pic>
      <p:pic>
        <p:nvPicPr>
          <p:cNvPr id="6"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A6EEDAD5-1C78-45BA-B68A-6A35BD91D808}"/>
              </a:ext>
            </a:extLst>
          </p:cNvPr>
          <p:cNvPicPr>
            <a:picLocks noChangeAspect="1" noChangeArrowheads="1"/>
          </p:cNvPicPr>
          <p:nvPr/>
        </p:nvPicPr>
        <p:blipFill>
          <a:blip r:embed="rId3"/>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33026740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545</Words>
  <Application>Microsoft Office PowerPoint</Application>
  <PresentationFormat>Widescreen</PresentationFormat>
  <Paragraphs>52</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Arial MT</vt:lpstr>
      <vt:lpstr>Calibri</vt:lpstr>
      <vt:lpstr>Calibri Light</vt:lpstr>
      <vt:lpstr>Symbol</vt:lpstr>
      <vt:lpstr>Times New Roman</vt:lpstr>
      <vt:lpstr>Office Theme</vt:lpstr>
      <vt:lpstr>PowerPoint Presentation</vt:lpstr>
      <vt:lpstr>PowerPoint Presentation</vt:lpstr>
      <vt:lpstr>PowerPoint Presentation</vt:lpstr>
      <vt:lpstr>Artificial Vegetative Propagation </vt:lpstr>
      <vt:lpstr>Grafting: </vt:lpstr>
      <vt:lpstr>Layering: </vt:lpstr>
      <vt:lpstr>Grafting: </vt:lpstr>
      <vt:lpstr>PowerPoint Presentation</vt:lpstr>
      <vt:lpstr>Tissue Culture: </vt:lpstr>
      <vt:lpstr>Benefits of plant tissue culture technique.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DEBASHISH BALA</dc:creator>
  <cp:lastModifiedBy>DEBASHISH BALA</cp:lastModifiedBy>
  <cp:revision>11</cp:revision>
  <dcterms:created xsi:type="dcterms:W3CDTF">2021-03-24T09:08:27Z</dcterms:created>
  <dcterms:modified xsi:type="dcterms:W3CDTF">2021-12-20T09:30:07Z</dcterms:modified>
</cp:coreProperties>
</file>