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4" r:id="rId2"/>
    <p:sldId id="364" r:id="rId3"/>
    <p:sldId id="369" r:id="rId4"/>
    <p:sldId id="371" r:id="rId5"/>
    <p:sldId id="372" r:id="rId6"/>
    <p:sldId id="373" r:id="rId7"/>
    <p:sldId id="374" r:id="rId8"/>
    <p:sldId id="370" r:id="rId9"/>
    <p:sldId id="375" r:id="rId10"/>
    <p:sldId id="3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572CA-E4B0-4517-8CA4-356E8DE076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FA936E-38B3-4192-A5BE-F532B9A2BD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5BDCCA-A43A-4879-9FE5-8CE714081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8325-15C7-49F9-AC6D-A555C8E18DD9}" type="datetimeFigureOut">
              <a:rPr lang="en-IN" smtClean="0"/>
              <a:t>20-06-2021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7B73F-714A-4EE0-8768-D532427CE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62D8AD-0CE6-4DA2-8E9E-A40D9E303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351A-D4EC-41BC-ACB1-3040F334DD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15723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C30B4-B66D-45EE-8422-65FD48427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47B798-6BA4-44C2-9CB7-861CB05C3D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DC2210-48C3-4E1E-B03F-15F0CFBEA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8325-15C7-49F9-AC6D-A555C8E18DD9}" type="datetimeFigureOut">
              <a:rPr lang="en-IN" smtClean="0"/>
              <a:t>20-06-2021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088BF3-21DC-4759-86E8-88A80C939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C353A0-6014-4A1B-AFF0-D1626AD97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351A-D4EC-41BC-ACB1-3040F334DD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6109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88A1EB-9413-4B57-827D-E61F399DA8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F9FB58-1218-48F5-8961-A7DB150C52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1E966-E939-418C-B168-7A802FD06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8325-15C7-49F9-AC6D-A555C8E18DD9}" type="datetimeFigureOut">
              <a:rPr lang="en-IN" smtClean="0"/>
              <a:t>20-06-2021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8A2B9-6EF6-40BE-BA0E-5AF8B3DE3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4591F-CD47-461F-A869-6D0A766AD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351A-D4EC-41BC-ACB1-3040F334DD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3029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88E08-29DF-41DC-B985-DD74BBAA2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03EC1-DAE1-4F94-9FDE-A5672A729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CB9D97-455C-45E5-92DE-3D38B419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8325-15C7-49F9-AC6D-A555C8E18DD9}" type="datetimeFigureOut">
              <a:rPr lang="en-IN" smtClean="0"/>
              <a:t>20-06-2021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A15E99-A0E9-460D-B1FF-F400A58FF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BE249E-A93B-4617-9B48-E9D8F3BEF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351A-D4EC-41BC-ACB1-3040F334DD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9877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795DC-FF8C-432F-9663-5042197D3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2BE8C2-AF1B-45A6-8FC5-311C5F5349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AEB70B-62DB-4F4D-A6CC-45157D5C7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8325-15C7-49F9-AC6D-A555C8E18DD9}" type="datetimeFigureOut">
              <a:rPr lang="en-IN" smtClean="0"/>
              <a:t>20-06-2021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580ECF-B22E-4710-9DF4-727588761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1C012-14C0-4435-ABDB-70CBB8FC2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351A-D4EC-41BC-ACB1-3040F334DD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4443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6A691-52EC-4890-89C8-E3FAA4433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71D8F-30B3-49B0-8F8C-B5C808C503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E44EE7-8017-43D2-95C0-DF906EF16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964891-0914-4758-BEB7-9A76ED741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8325-15C7-49F9-AC6D-A555C8E18DD9}" type="datetimeFigureOut">
              <a:rPr lang="en-IN" smtClean="0"/>
              <a:t>20-06-2021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A73E27-57A7-4AC3-9A13-29D2963CE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341FC9-47FF-4375-B5CD-5628E9099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351A-D4EC-41BC-ACB1-3040F334DD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4749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EE167-3F8F-48E8-9671-C9F7FF189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7D20A-760A-4F07-A866-1E7ED0A25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5A21A9-686A-4746-8CAF-89FB4FB654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4D10E0-619F-4497-B26D-A6F1DB7F51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937F45-B257-4733-BF81-7E0784421F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39B15C-B31E-44A9-8808-8DD46CB5C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8325-15C7-49F9-AC6D-A555C8E18DD9}" type="datetimeFigureOut">
              <a:rPr lang="en-IN" smtClean="0"/>
              <a:t>20-06-2021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18EE54-54B3-41DA-975D-E7FC94C84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DD3A22-31ED-41D2-BF69-9E17B6193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351A-D4EC-41BC-ACB1-3040F334DD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0090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F2A78-E9DB-4BE8-B0A8-863F0A436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199157-E14B-4F1A-B951-6E6F3B6D9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8325-15C7-49F9-AC6D-A555C8E18DD9}" type="datetimeFigureOut">
              <a:rPr lang="en-IN" smtClean="0"/>
              <a:t>20-06-2021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E86BE2-B7F8-4FAA-A5A2-49AC76002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401323-2830-4CFE-83A5-902F3C417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351A-D4EC-41BC-ACB1-3040F334DD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0128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5B1F9D-F0EA-4222-90CD-85BC93341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8325-15C7-49F9-AC6D-A555C8E18DD9}" type="datetimeFigureOut">
              <a:rPr lang="en-IN" smtClean="0"/>
              <a:t>20-06-2021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A11C64-F3D3-4A7A-8707-0E21345CF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0AE39F-76CD-45B6-B6EB-97AD491FD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351A-D4EC-41BC-ACB1-3040F334DD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3499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56EA1-5512-449E-BE83-42974FD9F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8DB76-40D3-4532-8AD8-AFA35EDBC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2CBB4C-7D93-4FD3-BBF2-01FF686DE4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39DC89-567A-4108-BD24-0F6960B49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8325-15C7-49F9-AC6D-A555C8E18DD9}" type="datetimeFigureOut">
              <a:rPr lang="en-IN" smtClean="0"/>
              <a:t>20-06-2021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36C3AF-47DC-4414-9644-2F4DAF4A9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919B7C-1961-4CB7-A887-59F1F306D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351A-D4EC-41BC-ACB1-3040F334DD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1807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B7C68-2B09-49E3-AB0F-C29458338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BD3B41-696C-4557-88A5-87D4544086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B912C4-5FE3-4F46-93CC-E3925204BD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3F2AEB-026E-46F2-A590-AE63E4BC2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8325-15C7-49F9-AC6D-A555C8E18DD9}" type="datetimeFigureOut">
              <a:rPr lang="en-IN" smtClean="0"/>
              <a:t>20-06-2021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FEA77-A374-4DCA-8553-01FF91A1E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C1E25C-1609-4A36-9862-A024DCCC8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0351A-D4EC-41BC-ACB1-3040F334DD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6510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D4B4F3-03A2-451D-96B9-1FF806388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54D938-CB1F-405C-B59D-3F9D8E6A2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30548-88B9-4930-8BD9-AE04E2FFE1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D8325-15C7-49F9-AC6D-A555C8E18DD9}" type="datetimeFigureOut">
              <a:rPr lang="en-IN" smtClean="0"/>
              <a:t>20-06-2021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22CE2C-7631-4326-BAF9-74AD7F2ED9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0B6F9-7CAD-44D4-8054-EFCB90AC5C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0351A-D4EC-41BC-ACB1-3040F334DD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9792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-pH7yRk8S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C30D8EDB-88DF-4121-AB4A-050E6E7396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9" y="228599"/>
            <a:ext cx="4434940" cy="1824843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0BAADA1-5BC4-49C8-8587-AE53A5AFD7B5}"/>
              </a:ext>
            </a:extLst>
          </p:cNvPr>
          <p:cNvSpPr txBox="1"/>
          <p:nvPr/>
        </p:nvSpPr>
        <p:spPr>
          <a:xfrm>
            <a:off x="3048886" y="2967335"/>
            <a:ext cx="609777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SUBJECT:BIOLOGY </a:t>
            </a:r>
          </a:p>
          <a:p>
            <a:r>
              <a:rPr lang="en-US" dirty="0"/>
              <a:t>CHAPTER:4</a:t>
            </a:r>
          </a:p>
          <a:p>
            <a:r>
              <a:rPr lang="en-US" dirty="0"/>
              <a:t>CHAPTER NAME</a:t>
            </a:r>
            <a:r>
              <a:rPr lang="en-US"/>
              <a:t>: ECOSYSTEMS.</a:t>
            </a:r>
            <a:endParaRPr lang="en-US" dirty="0"/>
          </a:p>
          <a:p>
            <a:r>
              <a:rPr lang="en-US" dirty="0"/>
              <a:t>PERIOD-2</a:t>
            </a:r>
          </a:p>
        </p:txBody>
      </p:sp>
      <p:pic>
        <p:nvPicPr>
          <p:cNvPr id="8" name="Picture 2" descr="https://lh6.googleusercontent.com/YnAKMN6Q_N49S3m2OrAAFzj82EoqJGvBx9mjxw0X0MSFyXvzp-LTzQJPk_2uQbwFzY9FsMlCgyLHQfP7IAJJ2ixgeg0WUCatowkdw-KIFt75BUaM5nm1BLo1B9FJ-OVv1G0avlTsV59-6wLuYQ">
            <a:extLst>
              <a:ext uri="{FF2B5EF4-FFF2-40B4-BE49-F238E27FC236}">
                <a16:creationId xmlns:a16="http://schemas.microsoft.com/office/drawing/2014/main" id="{7843A3BA-330B-4B2B-9863-38FAC6098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8857" y="4997302"/>
            <a:ext cx="11974285" cy="186069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49096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C5FF-EDAC-4A80-9FA9-593916F90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      </a:t>
            </a:r>
            <a:r>
              <a:rPr lang="en-US" dirty="0">
                <a:solidFill>
                  <a:srgbClr val="FF0000"/>
                </a:solidFill>
              </a:rPr>
              <a:t>THANKING YOU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                        ODM EDUCATIONAL GROUP.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861BE469-369A-498E-BF96-57C3B5685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1268" y="4821864"/>
            <a:ext cx="4434940" cy="18248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08013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B5E68-BA76-4E78-9AAD-BCECE2E89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COMPONENTS OF AN ECOSYSTEM</a:t>
            </a: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1030" name="Picture 6" descr="Components Of Ecosystem | Our Environment class 10 notes">
            <a:extLst>
              <a:ext uri="{FF2B5EF4-FFF2-40B4-BE49-F238E27FC236}">
                <a16:creationId xmlns:a16="http://schemas.microsoft.com/office/drawing/2014/main" id="{B3BCB409-229D-40D6-924F-04CE463664D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1540511"/>
            <a:ext cx="10515600" cy="3106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61BE469-369A-498E-BF96-57C3B5685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25840" y="5496233"/>
            <a:ext cx="3009950" cy="12385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62672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48892-13F9-4210-98BD-1EBD48E47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BIOTIC COMPONENTS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D4126F-BACA-4C6E-98C9-ADB4A46848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i="0" dirty="0">
                <a:solidFill>
                  <a:srgbClr val="333333"/>
                </a:solidFill>
                <a:effectLst/>
              </a:rPr>
              <a:t>Biotic components are the living things that have a direct or indirect influence on other organisms in an environment. For example plants, animals, and microorganisms and their waste materials</a:t>
            </a:r>
            <a:r>
              <a:rPr lang="en-US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.</a:t>
            </a:r>
            <a:endParaRPr lang="en-IN" dirty="0"/>
          </a:p>
        </p:txBody>
      </p:sp>
      <p:pic>
        <p:nvPicPr>
          <p:cNvPr id="5" name="Picture 2" descr="Abiotic Components of Ecosystem - Javatpoint">
            <a:extLst>
              <a:ext uri="{FF2B5EF4-FFF2-40B4-BE49-F238E27FC236}">
                <a16:creationId xmlns:a16="http://schemas.microsoft.com/office/drawing/2014/main" id="{6BAE19E0-7FF9-4729-9CE2-5FEEAFDB71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550" y="2483643"/>
            <a:ext cx="3791585" cy="3561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Biotic Factors- Definition, Types, Examples and Factors Affecting">
            <a:extLst>
              <a:ext uri="{FF2B5EF4-FFF2-40B4-BE49-F238E27FC236}">
                <a16:creationId xmlns:a16="http://schemas.microsoft.com/office/drawing/2014/main" id="{6A1AABAF-89E9-4A5B-9153-50426AB16C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786" y="2615406"/>
            <a:ext cx="4994910" cy="3429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61BE469-369A-498E-BF96-57C3B5685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465366" y="5831840"/>
            <a:ext cx="2263083" cy="9311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85481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45A4-EF10-4C04-8960-0CC84F99B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TROPHIC LEVEL</a:t>
            </a: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4098" name="Picture 2" descr="In an ecosystem second trophic level occupied by class 12 biology CBSE">
            <a:extLst>
              <a:ext uri="{FF2B5EF4-FFF2-40B4-BE49-F238E27FC236}">
                <a16:creationId xmlns:a16="http://schemas.microsoft.com/office/drawing/2014/main" id="{FF978B03-41AA-4236-BA2E-3C8364A5771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" y="1690688"/>
            <a:ext cx="5974079" cy="5055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61BE469-369A-498E-BF96-57C3B5685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39376" y="5420677"/>
            <a:ext cx="3221533" cy="13255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98463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32DD8-40A2-46CA-A137-029BF3001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SCAVENGERS</a:t>
            </a: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7170" name="Picture 2" descr="Scavengers Poster">
            <a:extLst>
              <a:ext uri="{FF2B5EF4-FFF2-40B4-BE49-F238E27FC236}">
                <a16:creationId xmlns:a16="http://schemas.microsoft.com/office/drawing/2014/main" id="{98345DCA-1ADF-4525-9EA1-44AA3344916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7920" y="1259840"/>
            <a:ext cx="6380480" cy="4480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61BE469-369A-498E-BF96-57C3B5685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57297" y="5466079"/>
            <a:ext cx="2896503" cy="11918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61467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50B7F-698F-43A6-A831-23AC3B0D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0000"/>
                </a:solidFill>
              </a:rPr>
              <a:t>DETRITIVORES</a:t>
            </a:r>
            <a:br>
              <a:rPr lang="en-US" dirty="0"/>
            </a:br>
            <a:endParaRPr lang="en-IN" dirty="0"/>
          </a:p>
        </p:txBody>
      </p:sp>
      <p:pic>
        <p:nvPicPr>
          <p:cNvPr id="8194" name="Picture 2" descr="Decomposers - Food Chain Cycles">
            <a:extLst>
              <a:ext uri="{FF2B5EF4-FFF2-40B4-BE49-F238E27FC236}">
                <a16:creationId xmlns:a16="http://schemas.microsoft.com/office/drawing/2014/main" id="{8B996D1D-D253-4484-994A-1BB537896AB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3680" y="1209040"/>
            <a:ext cx="7172960" cy="490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61BE469-369A-498E-BF96-57C3B5685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38056" y="5413619"/>
            <a:ext cx="3221533" cy="13255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30420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4C1BC-D672-4A48-AF8F-42ACAB1FC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DECOMPOSERS</a:t>
            </a: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9218" name="Picture 2" descr="Decomposer Definition and Examples - Biology Online Dictionary">
            <a:extLst>
              <a:ext uri="{FF2B5EF4-FFF2-40B4-BE49-F238E27FC236}">
                <a16:creationId xmlns:a16="http://schemas.microsoft.com/office/drawing/2014/main" id="{BF7E9DE1-9DE8-4266-AF1E-B33EB7BD455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920" y="1330960"/>
            <a:ext cx="6837680" cy="5039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61BE469-369A-498E-BF96-57C3B5685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33776" y="5354320"/>
            <a:ext cx="3654413" cy="15036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34476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01B92-66DE-4C9C-95DB-8C566593D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ABIOTIC COMPONENTS</a:t>
            </a:r>
            <a:endParaRPr lang="en-IN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9805A-F045-47E8-8974-649CB16B8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Abiotic components of an ecosystem include all chemical and physical elements i.e. non-living components. Abiotic components can vary from region to region, from one ecosystem to another. They mainly take up the role of life supporter</a:t>
            </a:r>
            <a:endParaRPr lang="en-IN" sz="2000" dirty="0"/>
          </a:p>
        </p:txBody>
      </p:sp>
      <p:pic>
        <p:nvPicPr>
          <p:cNvPr id="5122" name="Picture 2" descr="What are the two main types of biomes? And four important abiotic factors  that affect the kinds of organisms that live in them? | Socratic">
            <a:extLst>
              <a:ext uri="{FF2B5EF4-FFF2-40B4-BE49-F238E27FC236}">
                <a16:creationId xmlns:a16="http://schemas.microsoft.com/office/drawing/2014/main" id="{82E8B2F4-0B67-4BC2-AD2B-8DFF2CEA86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0484" y="2672079"/>
            <a:ext cx="6858635" cy="3639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61BE469-369A-498E-BF96-57C3B5685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01402" y="5372726"/>
            <a:ext cx="3388997" cy="139446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96226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7B7BD-BB9D-4795-9A06-6081E4D8F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09F29-B192-4CF2-9623-442441AE9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>
                <a:hlinkClick r:id="rId2"/>
              </a:rPr>
              <a:t>https://www.youtube.com/watch?v=k-pH7yRk8SI</a:t>
            </a:r>
            <a:r>
              <a:rPr lang="en-IN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53554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123</Words>
  <Application>Microsoft Office PowerPoint</Application>
  <PresentationFormat>Widescreen</PresentationFormat>
  <Paragraphs>19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Roboto</vt:lpstr>
      <vt:lpstr>Office Theme</vt:lpstr>
      <vt:lpstr>PowerPoint Presentation</vt:lpstr>
      <vt:lpstr>COMPONENTS OF AN ECOSYSTEM</vt:lpstr>
      <vt:lpstr>BIOTIC COMPONENTS</vt:lpstr>
      <vt:lpstr>TROPHIC LEVEL</vt:lpstr>
      <vt:lpstr>SCAVENGERS</vt:lpstr>
      <vt:lpstr>DETRITIVORES </vt:lpstr>
      <vt:lpstr>DECOMPOSERS</vt:lpstr>
      <vt:lpstr>ABIOTIC COMPONENTS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DEBASHISH BALA</dc:creator>
  <cp:lastModifiedBy>DEBASHISH BALA</cp:lastModifiedBy>
  <cp:revision>16</cp:revision>
  <dcterms:created xsi:type="dcterms:W3CDTF">2021-03-24T08:45:25Z</dcterms:created>
  <dcterms:modified xsi:type="dcterms:W3CDTF">2021-06-20T11:07:41Z</dcterms:modified>
</cp:coreProperties>
</file>