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283" r:id="rId3"/>
    <p:sldId id="345" r:id="rId4"/>
    <p:sldId id="358" r:id="rId5"/>
    <p:sldId id="365" r:id="rId6"/>
    <p:sldId id="3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B94D-785D-46CD-9A7C-F4B14F9B6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21C27D-C1FE-45EE-BF3D-ED8BBC198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B715C-DC3C-4B32-8D96-14492056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5E85F-059E-4E4D-B7B2-84A462E6D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8E578-242B-4097-BECB-6597EABE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8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7F78-8E3E-4255-8339-A635AE624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DEC17-D418-4E4B-A44A-E06127334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DCC92-02C6-40CE-98AD-BAE934D7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98224-4638-4F76-AE74-2051767A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F6E90-D81B-46B3-8685-FF7F6524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51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B84D4-CC48-4E56-89CF-6B453231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F9DCBD-D0E5-40DE-AA66-5791925B2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DF5E8-8B3A-4757-B349-621DAE67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63B77-9CD1-41E9-9593-5EF781F4D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2B339-5D6C-4BBB-950C-00ED1AE81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354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2DB94-B13F-45ED-9AD6-7A3E6731D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BE290-F09B-4583-B3F2-93BAE04D7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66CFE-1F71-4744-A86A-A68EF6AC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6FEF5-C609-4F6F-BE3C-AF88E621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AC737-E0EA-486B-BD43-3BF91711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465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5BCF-E32A-4809-B93A-945F7AB0E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FBD4C-CBDA-4D1B-B01C-289AE3334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F15E1-F6D8-412D-8AED-2D4ADDF8F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F7DAA-3A71-4372-B11C-62F36564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53DF9-DE85-45E8-839E-B3A5AB63D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265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6976B-2D87-4EF0-A020-76E7E6440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946C0-5C26-4010-B8BD-4C516201D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D74734-2EC6-4EFE-8EE3-20F7D9EF3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DDF1F9-0620-4BAD-9ED3-7FCADC062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19AE3-F26A-4715-A4CF-BD084F0A4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5A178-0A78-4815-8AB9-41B6BB0C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999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DE71-A60E-4DEC-BF37-32399FA48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9F1A6-163A-41CF-9427-F16BE0D74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E2F7C-23DC-4A31-AC9E-503E25303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CB8A4-BC3C-4A66-B975-F1F9CB493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1DB1CB-10E1-411B-99AA-26386AEF0D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2F282-2932-44FF-A663-D654998AD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D0F7E8-010B-4D92-91A5-2F6DC0FF6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021DB4-FD73-478D-9AAD-4A2BB1823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422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1F4D1-5209-431A-9E5F-D4E4089DA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B0CB57-7CB5-4D06-AC86-E62651E1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B61AF-87D1-4E32-B4EF-B8DE25A1D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1752A-6D99-4E7E-8A25-5CF8A2898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108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E12B09-79D4-4751-B2D4-198107F5D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36A02F-D5A6-4731-B1CA-C78FAEC0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5AD50-16F5-42F1-B872-5037F6EE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8236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320C8-0A00-4390-82C9-65B287F40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E8834-9F8C-44C3-BB4E-97601E053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7036A1-FD7F-4481-9D87-75D2751EA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DBCBA-3228-4383-B63C-FDC969DE7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8FC6C-183B-4055-94AC-7F818AF96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5CB22-A564-4575-8777-A2E47BFA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22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0EEDF-1039-4F2D-BC71-788075FC9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7271E2-53FA-44E1-A7B6-B4D93FD9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B206D-31DF-46C4-8A29-90D519BB8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E7855-407A-4CCF-8CCD-833D2A971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5418A5-F1C6-4027-8D08-E80F7D313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D34B6-D9E8-47F1-BF39-730EF03AB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649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3DE42D-4987-42D2-B1A9-823E397A0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8ECCF-87C5-4DFF-AB63-12F55DF2F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EA44F-0A8D-4C2E-9BDB-73896D99F1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FF92B-A326-47AA-B5C5-986D36EA9A37}" type="datetimeFigureOut">
              <a:rPr lang="en-IN" smtClean="0"/>
              <a:t>19-06-2021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ECAAA-74EE-4BA1-93CE-8D0CD88A7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5D7D6-B642-47FF-8758-6126EDFDE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1946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wHjwO7BnsI" TargetMode="External"/><Relationship Id="rId2" Type="http://schemas.openxmlformats.org/officeDocument/2006/relationships/hyperlink" Target="https://www.youtube.com/watch?v=zUam38Zk-6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C30D8EDB-88DF-4121-AB4A-050E6E7396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228599"/>
            <a:ext cx="4434940" cy="182484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3048886" y="2967335"/>
            <a:ext cx="6097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SUBJECT:BIOLOGY </a:t>
            </a:r>
          </a:p>
          <a:p>
            <a:r>
              <a:rPr lang="en-US" dirty="0"/>
              <a:t>CHAPTER:6</a:t>
            </a:r>
          </a:p>
          <a:p>
            <a:r>
              <a:rPr lang="en-US" dirty="0"/>
              <a:t>CHAPTER NAME: THE CIRCULATORY SYSTEM.</a:t>
            </a:r>
          </a:p>
          <a:p>
            <a:r>
              <a:rPr lang="en-US"/>
              <a:t>PERIOD-2</a:t>
            </a:r>
            <a:endParaRPr lang="en-US" dirty="0"/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3F8EABE3-E2D7-194A-894D-64A900A273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51" y="1351280"/>
            <a:ext cx="9292483" cy="4876800"/>
          </a:xfrm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4C8C0B64-21B3-4B79-A2DB-08F26C2DA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99600" y="5644117"/>
            <a:ext cx="2436608" cy="10025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4497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47803-3686-7446-80B7-522FBA7DC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Circulation of Blood through the heart: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EECAB-93AB-9149-A44D-08795CA5F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Systemic Vein → Sinus Venosus → Right Auricle → Right Ventricle → Pulmonary Artery → Lungs → Pulmonary Vein → Left Auricle → Left Ventricle → </a:t>
            </a:r>
            <a:r>
              <a:rPr lang="en-US" sz="2000" dirty="0" err="1"/>
              <a:t>Trunchus</a:t>
            </a:r>
            <a:r>
              <a:rPr lang="en-US" sz="2000" dirty="0"/>
              <a:t> Arteriosus → </a:t>
            </a:r>
            <a:r>
              <a:rPr lang="en-US" sz="2000" dirty="0" err="1"/>
              <a:t>SystemicCirculation</a:t>
            </a:r>
            <a:endParaRPr lang="en-US" sz="2000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7BDA641E-81AA-471C-BDF0-390DCBB8F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04534" y="5760720"/>
            <a:ext cx="2251994" cy="926627"/>
          </a:xfrm>
          <a:prstGeom prst="rect">
            <a:avLst/>
          </a:prstGeom>
          <a:noFill/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0F85B1F2-36C7-4077-AFA0-A11F597FD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99600" y="5644117"/>
            <a:ext cx="2436608" cy="10025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79956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9B50B-3176-404D-8CDE-80EDFFD08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C44C5-869A-49BE-8E45-C430FF050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https://www.youtube.com/watch?v=zUam38Zk-6Q</a:t>
            </a:r>
            <a:r>
              <a:rPr lang="en-IN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C6CEBA-0CB4-407F-9085-E24530FF7356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hlinkClick r:id="rId3"/>
              </a:rPr>
              <a:t>https://www.youtube.com/watch?v=SwHjwO7BnsI</a:t>
            </a:r>
            <a:r>
              <a:rPr lang="en-IN" dirty="0"/>
              <a:t> </a:t>
            </a:r>
          </a:p>
        </p:txBody>
      </p:sp>
      <p:pic>
        <p:nvPicPr>
          <p:cNvPr id="6" name="Picture 5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44189E1E-1CBC-4471-8792-2C160D5BF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99600" y="5644117"/>
            <a:ext cx="2436608" cy="10025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62450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79D67-1C52-4381-8ED6-074177B4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Pacemaker</a:t>
            </a:r>
            <a:br>
              <a:rPr lang="en-US" sz="2400" dirty="0">
                <a:solidFill>
                  <a:srgbClr val="FF0000"/>
                </a:solidFill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Heart pacemaker: MedlinePlus Medical Encyclopedia">
            <a:extLst>
              <a:ext uri="{FF2B5EF4-FFF2-40B4-BE49-F238E27FC236}">
                <a16:creationId xmlns:a16="http://schemas.microsoft.com/office/drawing/2014/main" id="{055087F8-02BA-4966-A334-995ACB1B9F7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720" y="1463039"/>
            <a:ext cx="6482080" cy="5029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50642E1C-1226-46F3-B870-D11FF748F8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99600" y="5644117"/>
            <a:ext cx="2436608" cy="10025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36455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3384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8013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88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Circulation of Blood through the heart:</vt:lpstr>
      <vt:lpstr>PowerPoint Presentation</vt:lpstr>
      <vt:lpstr>Pacemaker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31</cp:revision>
  <dcterms:created xsi:type="dcterms:W3CDTF">2021-03-24T08:25:01Z</dcterms:created>
  <dcterms:modified xsi:type="dcterms:W3CDTF">2021-06-19T14:13:15Z</dcterms:modified>
</cp:coreProperties>
</file>