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257" r:id="rId3"/>
    <p:sldId id="258" r:id="rId4"/>
    <p:sldId id="356" r:id="rId5"/>
    <p:sldId id="259" r:id="rId6"/>
    <p:sldId id="260" r:id="rId7"/>
    <p:sldId id="357" r:id="rId8"/>
    <p:sldId id="35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48AE3-DDA6-40E8-AD20-A1AFFD18AC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BDD9F3-E85E-4A7D-B27B-1E52F6362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BE62BA-5510-4314-B924-818786318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5D95-7A9D-4295-BD58-6A2000D2BA24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38EAD-5F65-4E50-B26B-68FD39A32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D1213-A5AB-4E9B-B580-32C056ED6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1100-E262-48E8-B2FF-4911A47FA7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5705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946C0-D758-46EE-9857-2F9363C7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26C9F2-FF54-4167-A65A-2A4280E9AA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ADE48-6FC8-412A-B674-3A8969405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5D95-7A9D-4295-BD58-6A2000D2BA24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66E54-B135-4E15-AA71-AA6DAE62E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CD905-C24B-4D34-92EE-9F5AF154E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1100-E262-48E8-B2FF-4911A47FA7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590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39BC1E-897D-4D8F-9B9C-3B491F056C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227889-8C81-475E-A88B-404585E6F8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B8A07-F117-4F2F-A646-0DA6B1291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5D95-7A9D-4295-BD58-6A2000D2BA24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7222A-8689-4A5B-BE7E-A8D3D6214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F6CFD-5BAC-44AE-9C87-ABEAFF105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1100-E262-48E8-B2FF-4911A47FA7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799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DBD5B-C2BB-4DA2-AF96-427C1ACFD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F1CDC-C1C3-41BD-8207-C902FD7C8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11E81-5E7E-4350-B3C4-DE02A218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5D95-7A9D-4295-BD58-6A2000D2BA24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4F6C7-9193-43F9-B8F1-BB7A65503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2E8C8-568A-44C5-BD66-B09CC0363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1100-E262-48E8-B2FF-4911A47FA7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8102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69DE7-BBBF-48F6-83BC-CC5E5B894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152C5E-3DB5-42F0-A5A8-0E7DF23B7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50256-75A3-4788-9C0F-7683CE3BC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5D95-7A9D-4295-BD58-6A2000D2BA24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ACD48-68AA-42C0-972E-552A54E71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4A483-93D0-4922-87E2-81CAFC548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1100-E262-48E8-B2FF-4911A47FA7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465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C8C2A-8F5D-4455-893A-E45C758BE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C05A7-1747-4559-9B46-3D82738A8C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54A003-9B98-4B36-8824-8CE44087E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58D885-1D14-4C52-8B97-754DBFF4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5D95-7A9D-4295-BD58-6A2000D2BA24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3F0A3-C1D9-4C90-AB66-DFB362B7C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CC11C-FBDB-4803-A1FC-EBAAEEC6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1100-E262-48E8-B2FF-4911A47FA7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8659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A1CEE-2BF8-43AC-BA2C-F9CA1FD49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55816C-EC5E-4D1B-BEB4-29C94ED33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5A0361-0325-4685-9B61-E67863C541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55880F-7101-4FAA-AD46-D3AD6550FC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737300-848B-4687-9329-24E7388805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C6132E-D4FC-49C0-BCB9-4D870D2CC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5D95-7A9D-4295-BD58-6A2000D2BA24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EBBCC7-8789-41A8-837B-4CD125507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39006F-8FCF-47CE-A0F3-9A244B262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1100-E262-48E8-B2FF-4911A47FA7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1591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ECDC9-14D8-443F-A465-B31D3FD83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F27D92-BF98-4BA1-8C61-208B0CA26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5D95-7A9D-4295-BD58-6A2000D2BA24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C46E40-CE15-4388-B799-BA28EDD7D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7F892-69C4-4086-8367-61D0A63D8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1100-E262-48E8-B2FF-4911A47FA7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4598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44FDD2-43B4-4C7D-B836-C7D914843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5D95-7A9D-4295-BD58-6A2000D2BA24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845B40-795D-489B-9233-9AA7C0B8D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3573B-9FFA-47D9-9D76-7CD1FA0E4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1100-E262-48E8-B2FF-4911A47FA7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8519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C200E-D5A9-486F-879E-2C436BC36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405D4-9F08-4D24-80BE-3800E000C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7AB97A-F018-47DB-9C46-7BF2FF3E3A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6B0060-68EA-45D3-8AB0-2898A12FD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5D95-7A9D-4295-BD58-6A2000D2BA24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BBB6F-878E-4D09-9338-244D302F0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DF8BA0-7C0C-4491-AA3C-EC8BD756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1100-E262-48E8-B2FF-4911A47FA7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632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B0E66-88A5-4083-A72E-32D87FECB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BA368E-8FA6-46CE-B023-C6355E7948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0555A4-2DD4-4492-BFE1-59AC05D22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C3C7E0-D1A5-46A7-A0A7-E7F122068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45D95-7A9D-4295-BD58-6A2000D2BA24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27CA0-E3E4-4B44-8F60-72967684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4004C0-AEFC-4221-A3B7-4A4AED820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1100-E262-48E8-B2FF-4911A47FA7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7778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53412A-BF9E-40C5-9544-DA90314C4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B69A4E-76B7-46F5-A696-7179B1A9D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79D0E-4F1F-42D7-B9E0-A2CFE8232E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45D95-7A9D-4295-BD58-6A2000D2BA24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D99F3-23D2-4005-9177-F2E6B765B4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0A66F-88D9-429F-A914-53B600269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F1100-E262-48E8-B2FF-4911A47FA75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4186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0BAADA1-5BC4-49C8-8587-AE53A5AFD7B5}"/>
              </a:ext>
            </a:extLst>
          </p:cNvPr>
          <p:cNvSpPr txBox="1"/>
          <p:nvPr/>
        </p:nvSpPr>
        <p:spPr>
          <a:xfrm>
            <a:off x="3048886" y="2967335"/>
            <a:ext cx="60977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SUBJECT:BIOLOGY </a:t>
            </a:r>
          </a:p>
          <a:p>
            <a:r>
              <a:rPr lang="en-US" dirty="0"/>
              <a:t>CHAPTER:1</a:t>
            </a:r>
          </a:p>
          <a:p>
            <a:r>
              <a:rPr lang="en-US" dirty="0"/>
              <a:t>CHAPTER NAME: TRANSPORTATION IN PLANTS.</a:t>
            </a:r>
          </a:p>
          <a:p>
            <a:r>
              <a:rPr lang="en-US" dirty="0"/>
              <a:t>PERIOD-2</a:t>
            </a:r>
          </a:p>
        </p:txBody>
      </p:sp>
      <p:pic>
        <p:nvPicPr>
          <p:cNvPr id="8" name="Picture 2" descr="https://lh6.googleusercontent.com/YnAKMN6Q_N49S3m2OrAAFzj82EoqJGvBx9mjxw0X0MSFyXvzp-LTzQJPk_2uQbwFzY9FsMlCgyLHQfP7IAJJ2ixgeg0WUCatowkdw-KIFt75BUaM5nm1BLo1B9FJ-OVv1G0avlTsV59-6wLuYQ">
            <a:extLst>
              <a:ext uri="{FF2B5EF4-FFF2-40B4-BE49-F238E27FC236}">
                <a16:creationId xmlns:a16="http://schemas.microsoft.com/office/drawing/2014/main" id="{7843A3BA-330B-4B2B-9863-38FAC609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857" y="4997302"/>
            <a:ext cx="11974285" cy="1860698"/>
          </a:xfrm>
          <a:prstGeom prst="rect">
            <a:avLst/>
          </a:prstGeom>
          <a:noFill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D6CCC9-4F07-47F2-96C4-2A4B1D3E0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0119" y="148869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909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47B0A-DC63-4280-8A72-8B1716030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Water absorption by the roots.</a:t>
            </a:r>
            <a:br>
              <a:rPr lang="en-IN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33760-25D3-4546-9560-C4C75E800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5"/>
              </a:spcBef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ater is very crucial for plants for different metabolic activities.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35"/>
              </a:spcBef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of the most significant functions of the roots is to absorb water and minerals from the soil.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35"/>
              </a:spcBef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Terrestrial plants obtain their water supply from the soil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35"/>
              </a:spcBef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root system of plants consists of main root, which gives out lateral roots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35"/>
              </a:spcBef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lateral roots bear a large number of fine outgrowths called root hairs.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2B384A-3F32-488C-81CA-174CCA3C15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0119" y="148869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0733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4FE32-8E22-4917-9046-213C74E38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Root hair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9CF86-0BE2-49FD-86A8-B83FF5570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020"/>
              </a:lnSpc>
              <a:spcAft>
                <a:spcPts val="1640"/>
              </a:spcAft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root hair contains a cell wall made of an outer layer of pectin and an inner layer of cellulose. Functions of Root Hair: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2020"/>
              </a:lnSpc>
              <a:spcBef>
                <a:spcPts val="205"/>
              </a:spcBef>
              <a:buFont typeface="Wingdings" panose="05000000000000000000" pitchFamily="2" charset="2"/>
              <a:buChar char=""/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Increase the surface area of absorption of the root.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2020"/>
              </a:lnSpc>
              <a:spcBef>
                <a:spcPts val="205"/>
              </a:spcBef>
              <a:buFont typeface="Wingdings" panose="05000000000000000000" pitchFamily="2" charset="2"/>
              <a:buChar char=""/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Allows the entry of water due to imbibition and passive diffusion.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2020"/>
              </a:lnSpc>
              <a:spcBef>
                <a:spcPts val="205"/>
              </a:spcBef>
              <a:buFont typeface="Wingdings" panose="05000000000000000000" pitchFamily="2" charset="2"/>
              <a:buChar char=""/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cell membrane is selectively permeable in nature and restricts the movement of molecules into and from the root hair.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4F1001-8FB7-4284-BD7F-4DA59B698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0119" y="148869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1769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715DA-E764-47B6-88D0-A1370E631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DC104-BB5A-48F9-87D3-3F90E1706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https://www.youtube.com/watch?v=Eer3VuC4M8U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AE432F-6FFD-48D7-87FC-A41872524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0119" y="148869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9936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4F226-663F-4CD9-A9C7-83CA0E1EA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Specialty of root hairs.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44761-182F-45E0-B0F3-951B818B0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2020"/>
              </a:lnSpc>
              <a:spcAft>
                <a:spcPts val="1640"/>
              </a:spcAft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Ability of roots to absorb water depends on three factors: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2020"/>
              </a:lnSpc>
              <a:spcBef>
                <a:spcPts val="205"/>
              </a:spcBef>
              <a:buFont typeface="Wingdings" panose="05000000000000000000" pitchFamily="2" charset="2"/>
              <a:buChar char=""/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Large surface area,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2020"/>
              </a:lnSpc>
              <a:spcBef>
                <a:spcPts val="205"/>
              </a:spcBef>
              <a:buFont typeface="Wingdings" panose="05000000000000000000" pitchFamily="2" charset="2"/>
              <a:buChar char=""/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Root hairs with cell sap at higher concentration than soil water.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2020"/>
              </a:lnSpc>
              <a:spcBef>
                <a:spcPts val="205"/>
              </a:spcBef>
              <a:buFont typeface="Wingdings" panose="05000000000000000000" pitchFamily="2" charset="2"/>
              <a:buChar char=""/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Thin-walled root hairs.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2193FA-45EB-42A9-A820-6BD51A4F5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0119" y="159143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5276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B2C1E-A71B-4D0A-AFE7-16526B315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66666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semi-permeable membrane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7E33A-7461-4864-AD10-089D8FA06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5"/>
              </a:spcBef>
            </a:pPr>
            <a:r>
              <a:rPr lang="en-US" sz="1800" dirty="0">
                <a:solidFill>
                  <a:srgbClr val="80808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membrane which allows the entry of some substances but does not allow other substances to move across is called semi-permeable. Example: root hairs.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Bef>
                <a:spcPts val="35"/>
              </a:spcBef>
              <a:buNone/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3317D7-DAC0-49F1-BCAD-6F1BEC3BF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0119" y="148869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4951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CC59B-E817-490C-9C2B-51ADC4236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Assignment.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07D31-22F9-4DD0-A195-BD0B8AF1E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Exercise Question No-8 and Long</a:t>
            </a:r>
            <a:r>
              <a:rPr lang="en-US" sz="1800" spc="-225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Answer</a:t>
            </a:r>
            <a:r>
              <a:rPr lang="en-US" sz="1800" spc="-1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Question</a:t>
            </a:r>
            <a:r>
              <a:rPr lang="en-US" sz="1800" spc="-1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No-1</a:t>
            </a:r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20B549-1432-4CB0-BB6E-51F09E40AE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0119" y="148869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6233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C5FF-EDAC-4A80-9FA9-593916F90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dirty="0">
                <a:solidFill>
                  <a:srgbClr val="FF0000"/>
                </a:solidFill>
              </a:rPr>
              <a:t>THANKING YOU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ODM EDUCATIONAL GROUP.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AAD543-3D18-4FC0-8BEA-7C60C13204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0119" y="148869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088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260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PowerPoint Presentation</vt:lpstr>
      <vt:lpstr>Water absorption by the roots. </vt:lpstr>
      <vt:lpstr>Root hair </vt:lpstr>
      <vt:lpstr>PowerPoint Presentation</vt:lpstr>
      <vt:lpstr>Specialty of root hairs. </vt:lpstr>
      <vt:lpstr>semi-permeable membrane</vt:lpstr>
      <vt:lpstr>Home Assignment.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DEBASHISH BALA</dc:creator>
  <cp:lastModifiedBy>DEBASHISH BALA</cp:lastModifiedBy>
  <cp:revision>7</cp:revision>
  <dcterms:created xsi:type="dcterms:W3CDTF">2021-03-23T04:13:58Z</dcterms:created>
  <dcterms:modified xsi:type="dcterms:W3CDTF">2022-04-02T08:42:17Z</dcterms:modified>
</cp:coreProperties>
</file>