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6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50667" y="1177142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BASIS OF CLASSIFICATION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LEVEL OF ORGANISATION, SYMMETRY, GERM LAYERS, COELOM, SEGMENTATION, NOTOCHORD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96820" y="3140905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4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ANIMAL KINGDOM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15804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Inspite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differences in structure and form of different animals, there are fundamental features common to various individuals in relation to the arrangement of cells, body symmetry, nature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coelom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patterns of digestive, circulatory or reproductive systems. These features are used as the basis of animal classification and some of them are discussed here.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Millions of species of animals have been described and it becomes more necessary to classify them to assign a systematic position.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Animals are classified on the basis of arrangement of cells, body symmetry, nature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coelom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pattern of digestive, circulatory and reproductive system.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63;p14"/>
          <p:cNvSpPr txBox="1"/>
          <p:nvPr/>
        </p:nvSpPr>
        <p:spPr>
          <a:xfrm>
            <a:off x="425075" y="4374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Levels of Organisation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82005" y="1605651"/>
            <a:ext cx="8722036" cy="329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(a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) Cellular level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Cells are arranged as loose cell aggregates.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Example: sponges.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(b)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Tissue level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The cells performing the same function are arranged into tissues.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Example: Coelenterates.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(c)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Organ level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Tissues are grouped together to form organs, each specialised for a particular function. Example: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platyhelminthes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(d)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Organ system level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Organs are associated to form functional systems like Annelids,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Arthropoda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Molluscs, Echinoderms and Chordates. Example: Circulatory System.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Open type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Blood pumped out through heart. Not confined to blood vessels. Cells and tissues are directly bathed in it.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Closed types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Blood is circulated through blood vessels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arteries,veins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capillaries)</a:t>
            </a:r>
          </a:p>
          <a:p>
            <a:pPr lvl="0">
              <a:spcAft>
                <a:spcPts val="600"/>
              </a:spcAft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86" name="Picture 2" descr="http://media.mycbseguide.com/images/static/revise/11/biology/11_Bio_ch04_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8308" y="447870"/>
            <a:ext cx="4292081" cy="1247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Symmetry</a:t>
            </a:r>
            <a:endParaRPr lang="en-IN" sz="1800" b="1" i="0" u="none" strike="noStrike" cap="none" dirty="0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1963" y="821878"/>
            <a:ext cx="405673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Animals can be categorised on the basis of their symmetry. 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Sponges are mostly </a:t>
            </a:r>
            <a:r>
              <a:rPr lang="en-IN" b="1" dirty="0" smtClean="0">
                <a:latin typeface="Calibri" pitchFamily="34" charset="0"/>
              </a:rPr>
              <a:t>asymmetrica</a:t>
            </a:r>
            <a:r>
              <a:rPr lang="en-IN" dirty="0" smtClean="0">
                <a:latin typeface="Calibri" pitchFamily="34" charset="0"/>
              </a:rPr>
              <a:t>l, i.e., any plane that passes through the centre does not divide them into equal halves. </a:t>
            </a: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 pitchFamily="34" charset="0"/>
              </a:rPr>
              <a:t>Symmetry</a:t>
            </a:r>
            <a:r>
              <a:rPr lang="en-IN" dirty="0" smtClean="0">
                <a:latin typeface="Calibri" pitchFamily="34" charset="0"/>
              </a:rPr>
              <a:t> refers to a correspondence of body parts, in size, shape, and relative position, on opposite sides of a dividing line or distributed around a central point or axis.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When any plane passing through the central axis of the body divides the organism into two identical halves, it is called </a:t>
            </a:r>
            <a:r>
              <a:rPr lang="en-IN" b="1" dirty="0" smtClean="0">
                <a:latin typeface="Calibri" pitchFamily="34" charset="0"/>
              </a:rPr>
              <a:t>radial symmetry</a:t>
            </a:r>
            <a:r>
              <a:rPr lang="en-IN" dirty="0" smtClean="0">
                <a:latin typeface="Calibri" pitchFamily="34" charset="0"/>
              </a:rPr>
              <a:t>. Coelenterates, ctenophores and echinoderms have this kind of body plan 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Animals like annelids, arthropods, etc., where the body can be divided into identical left and right halves in only one plane, exhibit </a:t>
            </a:r>
            <a:r>
              <a:rPr lang="en-IN" b="1" dirty="0" smtClean="0">
                <a:latin typeface="Calibri" pitchFamily="34" charset="0"/>
              </a:rPr>
              <a:t>bilateral symmetry </a:t>
            </a:r>
            <a:endParaRPr sz="1400" b="1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2294" name="Picture 6" descr="Chapter 4: Classifying Animals - Mr. B's Scienc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76750" y="933062"/>
            <a:ext cx="4667250" cy="3181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0398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0" y="17308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CLASSIFICATION ON THE BASIS OF GERM LAYER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79369" y="961839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animals in which cells are arranged in two embryonic layer, external ectoderm and internal endoderm are called 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diploblastic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Eg. Porifera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Cnidaria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animals in which developing embryo has a third germinal layer, mesoderm besides ectoderm and endoderm are called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triploblastic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Eg.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Platyhelminthes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Chordates.</a:t>
            </a:r>
          </a:p>
        </p:txBody>
      </p:sp>
      <p:pic>
        <p:nvPicPr>
          <p:cNvPr id="12292" name="Picture 4" descr="draw diagrams representing the germinal layers found in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36097" y="2205134"/>
            <a:ext cx="3629025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COELOM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51926" y="989829"/>
            <a:ext cx="4217437" cy="4030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cavity which is lined by mesoderm is called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coelom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endParaRPr lang="en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Animals possessing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coelom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called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coelomate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 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Annelida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Chordates,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Mollusca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In some animals cavity is not lined by mesoderm but scattered as pouches in between ectoderm and endoderm, are called 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pseudocoleomate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Aschelminthes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The animals in which body cavity is absent are called 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acoelomate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Platyhelminthes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IN" dirty="0" smtClean="0">
                <a:latin typeface="Calibri"/>
                <a:ea typeface="Calibri"/>
                <a:cs typeface="Calibri"/>
                <a:sym typeface="Calibri"/>
              </a:rPr>
            </a:b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42" name="Picture 2" descr="Chapter 32 Solutions | Lab Manual For Biology 7th Edition | Chegg.c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88024" y="718457"/>
            <a:ext cx="3965511" cy="42267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Segmentation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82005" y="905855"/>
            <a:ext cx="472853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True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metamerism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→ Found in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Annelida,Arthropoda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Chordata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→ Segmentation is external as well as a internal in Annelids.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→ Segmentation is external in Arthropods.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→ Segmentation is internal in chordates.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Metamerism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 If body is externally and internally divided into segments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metameres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with serial repetition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atleast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some organs, the phenomenon is called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metamerism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Example: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Earthworm.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46" name="Picture 2" descr="Body Plans - The Animal Kingdom - THE ORIGIN AND CLASSIFICATION OF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66115" y="985546"/>
            <a:ext cx="3771900" cy="3943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Notochord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54014" y="961838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Notochord is a </a:t>
            </a:r>
            <a:r>
              <a:rPr lang="en-IN" u="sng" dirty="0" err="1" smtClean="0">
                <a:latin typeface="Calibri"/>
                <a:ea typeface="Calibri"/>
                <a:cs typeface="Calibri"/>
                <a:sym typeface="Calibri"/>
              </a:rPr>
              <a:t>mesodermally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 derived rod-like structure formed on the dorsal side during embryonic development in some animals. 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Animals with notochord are called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chordates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those animals which do not form this structure are called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non-chordates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e.g., porifera to echinoderms.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98" name="Picture 2" descr="Notochord – Assignment Poi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5673" y="2327988"/>
            <a:ext cx="457200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477</Words>
  <Application>Microsoft Office PowerPoint</Application>
  <PresentationFormat>On-screen Show (16:9)</PresentationFormat>
  <Paragraphs>49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11</cp:revision>
  <dcterms:modified xsi:type="dcterms:W3CDTF">2020-08-27T06:09:34Z</dcterms:modified>
</cp:coreProperties>
</file>