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4" r:id="rId2"/>
    <p:sldId id="364" r:id="rId3"/>
    <p:sldId id="365" r:id="rId4"/>
    <p:sldId id="366" r:id="rId5"/>
    <p:sldId id="367" r:id="rId6"/>
    <p:sldId id="368" r:id="rId7"/>
    <p:sldId id="370" r:id="rId8"/>
    <p:sldId id="369" r:id="rId9"/>
    <p:sldId id="371" r:id="rId10"/>
    <p:sldId id="3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7B94D-785D-46CD-9A7C-F4B14F9B65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21C27D-C1FE-45EE-BF3D-ED8BBC1984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6B715C-DC3C-4B32-8D96-144920564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D5E85F-059E-4E4D-B7B2-84A462E6D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8E578-242B-4097-BECB-6597EABE1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86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37F78-8E3E-4255-8339-A635AE624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DEC17-D418-4E4B-A44A-E061273343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DCC92-02C6-40CE-98AD-BAE934D75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98224-4638-4F76-AE74-2051767AB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F6E90-D81B-46B3-8685-FF7F6524B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516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5B84D4-CC48-4E56-89CF-6B453231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F9DCBD-D0E5-40DE-AA66-5791925B2C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EDF5E8-8B3A-4757-B349-621DAE673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763B77-9CD1-41E9-9593-5EF781F4D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2B339-5D6C-4BBB-950C-00ED1AE81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3543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2DB94-B13F-45ED-9AD6-7A3E6731D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BE290-F09B-4583-B3F2-93BAE04D7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66CFE-1F71-4744-A86A-A68EF6AC9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E6FEF5-C609-4F6F-BE3C-AF88E6210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AC737-E0EA-486B-BD43-3BF917113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4651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D5BCF-E32A-4809-B93A-945F7AB0E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9FBD4C-CBDA-4D1B-B01C-289AE33349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CF15E1-F6D8-412D-8AED-2D4ADDF8F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F7DAA-3A71-4372-B11C-62F36564F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53DF9-DE85-45E8-839E-B3A5AB63D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2650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6976B-2D87-4EF0-A020-76E7E6440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9946C0-5C26-4010-B8BD-4C516201D5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D74734-2EC6-4EFE-8EE3-20F7D9EF34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DDF1F9-0620-4BAD-9ED3-7FCADC062C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319AE3-F26A-4715-A4CF-BD084F0A4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05A178-0A78-4815-8AB9-41B6BB0C0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9991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DDE71-A60E-4DEC-BF37-32399FA48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F9F1A6-163A-41CF-9427-F16BE0D74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DE2F7C-23DC-4A31-AC9E-503E253032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0CB8A4-BC3C-4A66-B975-F1F9CB4933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1DB1CB-10E1-411B-99AA-26386AEF0D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F2F282-2932-44FF-A663-D654998AD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D0F7E8-010B-4D92-91A5-2F6DC0FF6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021DB4-FD73-478D-9AAD-4A2BB1823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94224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1F4D1-5209-431A-9E5F-D4E4089DA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B0CB57-7CB5-4D06-AC86-E62651E1B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8B61AF-87D1-4E32-B4EF-B8DE25A1DF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21752A-6D99-4E7E-8A25-5CF8A2898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108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E12B09-79D4-4751-B2D4-198107F5D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036A02F-D5A6-4731-B1CA-C78FAEC01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25AD50-16F5-42F1-B872-5037F6EEC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8236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320C8-0A00-4390-82C9-65B287F40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DE8834-9F8C-44C3-BB4E-97601E053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7036A1-FD7F-4481-9D87-75D2751EA1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5DBCBA-3228-4383-B63C-FDC969DE7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38FC6C-183B-4055-94AC-7F818AF96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A5CB22-A564-4575-8777-A2E47BFA3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225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0EEDF-1039-4F2D-BC71-788075FC9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7271E2-53FA-44E1-A7B6-B4D93FD9E7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2B206D-31DF-46C4-8A29-90D519BB8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E7855-407A-4CCF-8CCD-833D2A971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FF92B-A326-47AA-B5C5-986D36EA9A37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5418A5-F1C6-4027-8D08-E80F7D313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DD34B6-D9E8-47F1-BF39-730EF03AB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6490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3DE42D-4987-42D2-B1A9-823E397A06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58ECCF-87C5-4DFF-AB63-12F55DF2F8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DEA44F-0A8D-4C2E-9BDB-73896D99F1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FF92B-A326-47AA-B5C5-986D36EA9A37}" type="datetimeFigureOut">
              <a:rPr lang="en-IN" smtClean="0"/>
              <a:t>02-04-2022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AECAAA-74EE-4BA1-93CE-8D0CD88A75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E5D7D6-B642-47FF-8758-6126EDFDEF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8F564-639E-412A-9993-EAF50C25A2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1946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youtube.com/watch?v=HjvCv3syWq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youtube.com/watch?v=cCPyWFK0IKs&amp;t=104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0BAADA1-5BC4-49C8-8587-AE53A5AFD7B5}"/>
              </a:ext>
            </a:extLst>
          </p:cNvPr>
          <p:cNvSpPr txBox="1"/>
          <p:nvPr/>
        </p:nvSpPr>
        <p:spPr>
          <a:xfrm>
            <a:off x="3048886" y="2967335"/>
            <a:ext cx="609777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SUBJECT:BIOLOGY </a:t>
            </a:r>
          </a:p>
          <a:p>
            <a:r>
              <a:rPr lang="en-US" dirty="0"/>
              <a:t>CHAPTER:6</a:t>
            </a:r>
          </a:p>
          <a:p>
            <a:r>
              <a:rPr lang="en-US" dirty="0"/>
              <a:t>CHAPTER NAME</a:t>
            </a:r>
            <a:r>
              <a:rPr lang="en-US"/>
              <a:t>: THE CIRCULATORY SYSTEM.</a:t>
            </a:r>
            <a:endParaRPr lang="en-US" dirty="0"/>
          </a:p>
          <a:p>
            <a:r>
              <a:rPr lang="en-US" dirty="0"/>
              <a:t>PERIOD-1</a:t>
            </a:r>
          </a:p>
        </p:txBody>
      </p:sp>
      <p:pic>
        <p:nvPicPr>
          <p:cNvPr id="8" name="Picture 2" descr="https://lh6.googleusercontent.com/YnAKMN6Q_N49S3m2OrAAFzj82EoqJGvBx9mjxw0X0MSFyXvzp-LTzQJPk_2uQbwFzY9FsMlCgyLHQfP7IAJJ2ixgeg0WUCatowkdw-KIFt75BUaM5nm1BLo1B9FJ-OVv1G0avlTsV59-6wLuYQ">
            <a:extLst>
              <a:ext uri="{FF2B5EF4-FFF2-40B4-BE49-F238E27FC236}">
                <a16:creationId xmlns:a16="http://schemas.microsoft.com/office/drawing/2014/main" id="{7843A3BA-330B-4B2B-9863-38FAC6098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857" y="4997302"/>
            <a:ext cx="11974285" cy="1860698"/>
          </a:xfrm>
          <a:prstGeom prst="rect">
            <a:avLst/>
          </a:prstGeom>
          <a:noFill/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D6CCC9-4F07-47F2-96C4-2A4B1D3E0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217" y="159143"/>
            <a:ext cx="1443177" cy="1053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9096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C5FF-EDAC-4A80-9FA9-593916F90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3057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</a:t>
            </a:r>
            <a:r>
              <a:rPr lang="en-US" dirty="0">
                <a:solidFill>
                  <a:srgbClr val="FF0000"/>
                </a:solidFill>
              </a:rPr>
              <a:t>THANKING YOU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ODM EDUCATIONAL GROUP.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861BE469-369A-498E-BF96-57C3B5685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64320" y="5493618"/>
            <a:ext cx="2802368" cy="11530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08013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775EC-DC90-4DCD-BF99-BFEF49FE8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CIRCULATORY SYSTEM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7E2F9-321D-4DC9-9249-AC4558E19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0" i="0" dirty="0">
                <a:solidFill>
                  <a:srgbClr val="202124"/>
                </a:solidFill>
                <a:effectLst/>
              </a:rPr>
              <a:t>The </a:t>
            </a:r>
            <a:r>
              <a:rPr lang="en-US" sz="2000" b="1" i="0" dirty="0">
                <a:solidFill>
                  <a:srgbClr val="202124"/>
                </a:solidFill>
                <a:effectLst/>
              </a:rPr>
              <a:t>system</a:t>
            </a:r>
            <a:r>
              <a:rPr lang="en-US" sz="2000" b="0" i="0" dirty="0">
                <a:solidFill>
                  <a:srgbClr val="202124"/>
                </a:solidFill>
                <a:effectLst/>
              </a:rPr>
              <a:t> that contains the heart and the blood vessels and moves blood throughout the body. This </a:t>
            </a:r>
            <a:r>
              <a:rPr lang="en-US" sz="2000" b="1" i="0" dirty="0">
                <a:solidFill>
                  <a:srgbClr val="202124"/>
                </a:solidFill>
                <a:effectLst/>
              </a:rPr>
              <a:t>system</a:t>
            </a:r>
            <a:r>
              <a:rPr lang="en-US" sz="2000" b="0" i="0" dirty="0">
                <a:solidFill>
                  <a:srgbClr val="202124"/>
                </a:solidFill>
                <a:effectLst/>
              </a:rPr>
              <a:t> helps tissues get enough oxygen and nutrients, and it helps them get rid of waste products.</a:t>
            </a:r>
            <a:endParaRPr lang="en-IN" sz="2000" dirty="0"/>
          </a:p>
        </p:txBody>
      </p:sp>
      <p:pic>
        <p:nvPicPr>
          <p:cNvPr id="1026" name="Picture 2" descr="Circulatory System: Definition, Diagram and Functioning">
            <a:extLst>
              <a:ext uri="{FF2B5EF4-FFF2-40B4-BE49-F238E27FC236}">
                <a16:creationId xmlns:a16="http://schemas.microsoft.com/office/drawing/2014/main" id="{484C2F57-1C5C-4B0E-9E81-197C9A6421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433" y="2834640"/>
            <a:ext cx="4875847" cy="2956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F3B0FC21-19CF-45B3-897A-2899C1EC11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64320" y="5493618"/>
            <a:ext cx="2802368" cy="11530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4844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79D67-1C52-4381-8ED6-074177B4A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PRINCIPAL FLUIDS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1E449-33F7-4F47-BC09-32B781920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Blood</a:t>
            </a:r>
          </a:p>
          <a:p>
            <a:r>
              <a:rPr lang="en-US" sz="2000" dirty="0"/>
              <a:t>Tissue fluid</a:t>
            </a:r>
          </a:p>
          <a:p>
            <a:r>
              <a:rPr lang="en-US" sz="2000" dirty="0"/>
              <a:t>Lymph.</a:t>
            </a:r>
            <a:endParaRPr lang="en-IN" sz="2000" dirty="0"/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6DBFCEC0-B12C-46C4-BFE7-2D069459EC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64320" y="5493618"/>
            <a:ext cx="2802368" cy="11530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36455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125A8-3D8D-4886-A380-AF25244A8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blood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2050" name="Picture 2" descr="blood | Definition, Composition, &amp;amp; Functions | Britannica">
            <a:extLst>
              <a:ext uri="{FF2B5EF4-FFF2-40B4-BE49-F238E27FC236}">
                <a16:creationId xmlns:a16="http://schemas.microsoft.com/office/drawing/2014/main" id="{44EA539E-6D4C-4467-8EDC-0D825FDB263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870471"/>
            <a:ext cx="5074920" cy="46224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01F8CC78-B333-4DE0-8C6A-1B604B3067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64320" y="5493618"/>
            <a:ext cx="2802368" cy="11530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28332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548C6-6C11-4DED-BF22-CD7B8DB0C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Tissue fluid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3074" name="Picture 2" descr="Tissue Fluid small artery small vein cells venule arteriole - ppt download">
            <a:extLst>
              <a:ext uri="{FF2B5EF4-FFF2-40B4-BE49-F238E27FC236}">
                <a16:creationId xmlns:a16="http://schemas.microsoft.com/office/drawing/2014/main" id="{FE4B2CB8-3DCC-4F7E-9C77-48A8847E929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483360"/>
            <a:ext cx="5918200" cy="5009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9C0E5B28-1603-4528-8394-4D202712B1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64320" y="5493618"/>
            <a:ext cx="2802368" cy="11530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27673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7A1F3-F54F-4545-9B00-C4B4DA259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lymph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05766-19E5-49F1-BADF-3CF970EE2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Lymph is a clear to pale-white fluid which circulates throughout the lymphatic system. The main role of the lymphatic system is to act as a filter against microbes, organic wastes and other debris.</a:t>
            </a:r>
          </a:p>
          <a:p>
            <a:r>
              <a:rPr lang="en-IN" sz="200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The lymph comprises lymph plasma, lymph corpuscles and lymphoid organs.</a:t>
            </a:r>
            <a:endParaRPr lang="en-IN" sz="2000" dirty="0"/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5D36326A-CFF4-467D-BD1F-54BDCA8240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64320" y="5493618"/>
            <a:ext cx="2802368" cy="11530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50904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A3959-65BB-40F0-A3CC-7F494281A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0842F-C6CE-4C72-901F-D0727A09F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hlinkClick r:id="rId2"/>
              </a:rPr>
              <a:t>https://www.youtube.com/watch?v=HjvCv3syWq4</a:t>
            </a:r>
            <a:r>
              <a:rPr lang="en-IN" dirty="0"/>
              <a:t> </a:t>
            </a:r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9D697ED7-2238-4035-9233-10E87AC651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64320" y="5493618"/>
            <a:ext cx="2802368" cy="11530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11028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DBA0C-6F5D-45BB-BD9E-65A85B7E7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Blood and lymph circulation.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1026" name="Picture 2" descr="What are the differences and similarities of the cardiovascular system and  the lymphatic system? | Socratic">
            <a:extLst>
              <a:ext uri="{FF2B5EF4-FFF2-40B4-BE49-F238E27FC236}">
                <a16:creationId xmlns:a16="http://schemas.microsoft.com/office/drawing/2014/main" id="{038780E3-E834-47E9-8714-D9E98F43AC7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3920" y="1503680"/>
            <a:ext cx="5086909" cy="4886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593DF59F-A91A-4578-B3B2-389FFBC86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64320" y="5493618"/>
            <a:ext cx="2802368" cy="11530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5022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98E1A-AD85-40F1-9B04-3463A293D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7BBD12-92B4-4130-98D7-38CC3CB499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>
                <a:hlinkClick r:id="rId2"/>
              </a:rPr>
              <a:t>https://www.youtube.com/watch?v=cCPyWFK0IKs&amp;t=104s</a:t>
            </a:r>
            <a:r>
              <a:rPr lang="en-IN"/>
              <a:t> </a:t>
            </a:r>
          </a:p>
        </p:txBody>
      </p:sp>
      <p:pic>
        <p:nvPicPr>
          <p:cNvPr id="4" name="Picture 3" descr="https://lh6.googleusercontent.com/3OHOjeWw8cL3-llHPrMwdu2qC_3g_s2zSopzYzvz5sG8PeFkCdvL5alcbRAb5eOJ5UhpTkojH1ie3DonUrCfyKNPc4hHwI3jKPnimQ1Nxb6oCm_lLFynRoUfZZgw9C6hLaO1iH1ViRzIh1_QYg">
            <a:extLst>
              <a:ext uri="{FF2B5EF4-FFF2-40B4-BE49-F238E27FC236}">
                <a16:creationId xmlns:a16="http://schemas.microsoft.com/office/drawing/2014/main" id="{22CBF481-EB63-4A2A-A14A-D57B370350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64320" y="5493618"/>
            <a:ext cx="2802368" cy="11530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61690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156</Words>
  <Application>Microsoft Office PowerPoint</Application>
  <PresentationFormat>Widescreen</PresentationFormat>
  <Paragraphs>23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Roboto</vt:lpstr>
      <vt:lpstr>Office Theme</vt:lpstr>
      <vt:lpstr>PowerPoint Presentation</vt:lpstr>
      <vt:lpstr>CIRCULATORY SYSTEM</vt:lpstr>
      <vt:lpstr>PRINCIPAL FLUIDS</vt:lpstr>
      <vt:lpstr>blood</vt:lpstr>
      <vt:lpstr>Tissue fluid</vt:lpstr>
      <vt:lpstr>lymph</vt:lpstr>
      <vt:lpstr>PowerPoint Presentation</vt:lpstr>
      <vt:lpstr>Blood and lymph circulation.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DEBASHISH BALA</dc:creator>
  <cp:lastModifiedBy>DEBASHISH BALA</cp:lastModifiedBy>
  <cp:revision>38</cp:revision>
  <dcterms:created xsi:type="dcterms:W3CDTF">2021-03-24T08:25:01Z</dcterms:created>
  <dcterms:modified xsi:type="dcterms:W3CDTF">2022-04-02T08:48:32Z</dcterms:modified>
</cp:coreProperties>
</file>